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71" r:id="rId4"/>
    <p:sldId id="257" r:id="rId5"/>
    <p:sldId id="259" r:id="rId6"/>
    <p:sldId id="258" r:id="rId7"/>
    <p:sldId id="260" r:id="rId8"/>
    <p:sldId id="261" r:id="rId9"/>
    <p:sldId id="268" r:id="rId10"/>
    <p:sldId id="264" r:id="rId11"/>
    <p:sldId id="269" r:id="rId12"/>
    <p:sldId id="265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7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C31092-DBAE-4F51-8FB2-39907913706C}" v="4" dt="2025-03-21T13:07:01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1" d="100"/>
          <a:sy n="31" d="100"/>
        </p:scale>
        <p:origin x="148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utz, Pia" userId="90902dbb-fd57-43af-8836-e2d0cd9593a9" providerId="ADAL" clId="{E3C31092-DBAE-4F51-8FB2-39907913706C}"/>
    <pc:docChg chg="undo custSel addSld delSld modSld sldOrd modMainMaster">
      <pc:chgData name="Kreutz, Pia" userId="90902dbb-fd57-43af-8836-e2d0cd9593a9" providerId="ADAL" clId="{E3C31092-DBAE-4F51-8FB2-39907913706C}" dt="2025-03-26T08:20:19.759" v="1766" actId="1076"/>
      <pc:docMkLst>
        <pc:docMk/>
      </pc:docMkLst>
      <pc:sldChg chg="addSp delSp modSp mod setBg addAnim delAnim delDesignElem">
        <pc:chgData name="Kreutz, Pia" userId="90902dbb-fd57-43af-8836-e2d0cd9593a9" providerId="ADAL" clId="{E3C31092-DBAE-4F51-8FB2-39907913706C}" dt="2025-03-25T13:59:59.240" v="1318" actId="207"/>
        <pc:sldMkLst>
          <pc:docMk/>
          <pc:sldMk cId="0" sldId="256"/>
        </pc:sldMkLst>
        <pc:spChg chg="mod">
          <ac:chgData name="Kreutz, Pia" userId="90902dbb-fd57-43af-8836-e2d0cd9593a9" providerId="ADAL" clId="{E3C31092-DBAE-4F51-8FB2-39907913706C}" dt="2025-03-25T13:59:56.476" v="1317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Kreutz, Pia" userId="90902dbb-fd57-43af-8836-e2d0cd9593a9" providerId="ADAL" clId="{E3C31092-DBAE-4F51-8FB2-39907913706C}" dt="2025-03-25T13:59:59.240" v="1318" actId="207"/>
          <ac:spMkLst>
            <pc:docMk/>
            <pc:sldMk cId="0" sldId="256"/>
            <ac:spMk id="3" creationId="{00000000-0000-0000-0000-000000000000}"/>
          </ac:spMkLst>
        </pc:spChg>
        <pc:spChg chg="add del">
          <ac:chgData name="Kreutz, Pia" userId="90902dbb-fd57-43af-8836-e2d0cd9593a9" providerId="ADAL" clId="{E3C31092-DBAE-4F51-8FB2-39907913706C}" dt="2025-03-25T13:57:26.782" v="1298" actId="26606"/>
          <ac:spMkLst>
            <pc:docMk/>
            <pc:sldMk cId="0" sldId="256"/>
            <ac:spMk id="7" creationId="{A0A2B7F3-65A0-4CC5-8310-3252C59E025D}"/>
          </ac:spMkLst>
        </pc:spChg>
        <pc:spChg chg="add del">
          <ac:chgData name="Kreutz, Pia" userId="90902dbb-fd57-43af-8836-e2d0cd9593a9" providerId="ADAL" clId="{E3C31092-DBAE-4F51-8FB2-39907913706C}" dt="2025-03-25T13:59:42.718" v="1314" actId="26606"/>
          <ac:spMkLst>
            <pc:docMk/>
            <pc:sldMk cId="0" sldId="256"/>
            <ac:spMk id="8" creationId="{0E91F5CA-B392-444C-88E3-BF5BAAEBDEB0}"/>
          </ac:spMkLst>
        </pc:spChg>
        <pc:spChg chg="add del">
          <ac:chgData name="Kreutz, Pia" userId="90902dbb-fd57-43af-8836-e2d0cd9593a9" providerId="ADAL" clId="{E3C31092-DBAE-4F51-8FB2-39907913706C}" dt="2025-03-25T13:38:56.070" v="1046"/>
          <ac:spMkLst>
            <pc:docMk/>
            <pc:sldMk cId="0" sldId="256"/>
            <ac:spMk id="9" creationId="{0E91F5CA-B392-444C-88E3-BF5BAAEBDEB0}"/>
          </ac:spMkLst>
        </pc:spChg>
        <pc:spChg chg="add del">
          <ac:chgData name="Kreutz, Pia" userId="90902dbb-fd57-43af-8836-e2d0cd9593a9" providerId="ADAL" clId="{E3C31092-DBAE-4F51-8FB2-39907913706C}" dt="2025-03-25T13:59:42.718" v="1314" actId="26606"/>
          <ac:spMkLst>
            <pc:docMk/>
            <pc:sldMk cId="0" sldId="256"/>
            <ac:spMk id="10" creationId="{DFCA2118-59A2-4310-A4B2-F2CBA821E842}"/>
          </ac:spMkLst>
        </pc:spChg>
        <pc:spChg chg="add del">
          <ac:chgData name="Kreutz, Pia" userId="90902dbb-fd57-43af-8836-e2d0cd9593a9" providerId="ADAL" clId="{E3C31092-DBAE-4F51-8FB2-39907913706C}" dt="2025-03-25T13:38:56.070" v="1046"/>
          <ac:spMkLst>
            <pc:docMk/>
            <pc:sldMk cId="0" sldId="256"/>
            <ac:spMk id="11" creationId="{DFCA2118-59A2-4310-A4B2-F2CBA821E842}"/>
          </ac:spMkLst>
        </pc:spChg>
        <pc:spChg chg="add">
          <ac:chgData name="Kreutz, Pia" userId="90902dbb-fd57-43af-8836-e2d0cd9593a9" providerId="ADAL" clId="{E3C31092-DBAE-4F51-8FB2-39907913706C}" dt="2025-03-25T13:59:49.111" v="1316" actId="26606"/>
          <ac:spMkLst>
            <pc:docMk/>
            <pc:sldMk cId="0" sldId="256"/>
            <ac:spMk id="12" creationId="{0E91F5CA-B392-444C-88E3-BF5BAAEBDEB0}"/>
          </ac:spMkLst>
        </pc:spChg>
        <pc:spChg chg="add del">
          <ac:chgData name="Kreutz, Pia" userId="90902dbb-fd57-43af-8836-e2d0cd9593a9" providerId="ADAL" clId="{E3C31092-DBAE-4F51-8FB2-39907913706C}" dt="2025-03-25T13:38:39.860" v="1044" actId="26606"/>
          <ac:spMkLst>
            <pc:docMk/>
            <pc:sldMk cId="0" sldId="256"/>
            <ac:spMk id="13" creationId="{F0087D53-9295-4463-AAE4-D5C626046E9F}"/>
          </ac:spMkLst>
        </pc:spChg>
        <pc:spChg chg="add del">
          <ac:chgData name="Kreutz, Pia" userId="90902dbb-fd57-43af-8836-e2d0cd9593a9" providerId="ADAL" clId="{E3C31092-DBAE-4F51-8FB2-39907913706C}" dt="2025-03-25T13:38:39.860" v="1044" actId="26606"/>
          <ac:spMkLst>
            <pc:docMk/>
            <pc:sldMk cId="0" sldId="256"/>
            <ac:spMk id="14" creationId="{D6A9C53F-5F90-40A5-8C85-5412D39C8C68}"/>
          </ac:spMkLst>
        </pc:spChg>
        <pc:spChg chg="add">
          <ac:chgData name="Kreutz, Pia" userId="90902dbb-fd57-43af-8836-e2d0cd9593a9" providerId="ADAL" clId="{E3C31092-DBAE-4F51-8FB2-39907913706C}" dt="2025-03-25T13:59:49.111" v="1316" actId="26606"/>
          <ac:spMkLst>
            <pc:docMk/>
            <pc:sldMk cId="0" sldId="256"/>
            <ac:spMk id="15" creationId="{DFCA2118-59A2-4310-A4B2-F2CBA821E842}"/>
          </ac:spMkLst>
        </pc:spChg>
        <pc:spChg chg="add del">
          <ac:chgData name="Kreutz, Pia" userId="90902dbb-fd57-43af-8836-e2d0cd9593a9" providerId="ADAL" clId="{E3C31092-DBAE-4F51-8FB2-39907913706C}" dt="2025-03-25T13:36:30.666" v="1033" actId="26606"/>
          <ac:spMkLst>
            <pc:docMk/>
            <pc:sldMk cId="0" sldId="256"/>
            <ac:spMk id="16" creationId="{FB33DC6A-1F1C-4A06-834E-CFF88F1C0BB9}"/>
          </ac:spMkLst>
        </pc:spChg>
        <pc:spChg chg="add del">
          <ac:chgData name="Kreutz, Pia" userId="90902dbb-fd57-43af-8836-e2d0cd9593a9" providerId="ADAL" clId="{E3C31092-DBAE-4F51-8FB2-39907913706C}" dt="2025-03-25T13:36:30.666" v="1033" actId="26606"/>
          <ac:spMkLst>
            <pc:docMk/>
            <pc:sldMk cId="0" sldId="256"/>
            <ac:spMk id="18" creationId="{0FE1D5CF-87B8-4A8A-AD3C-01D06A60769B}"/>
          </ac:spMkLst>
        </pc:spChg>
        <pc:spChg chg="add del">
          <ac:chgData name="Kreutz, Pia" userId="90902dbb-fd57-43af-8836-e2d0cd9593a9" providerId="ADAL" clId="{E3C31092-DBAE-4F51-8FB2-39907913706C}" dt="2025-03-25T13:38:05.787" v="1041" actId="26606"/>
          <ac:spMkLst>
            <pc:docMk/>
            <pc:sldMk cId="0" sldId="256"/>
            <ac:spMk id="19" creationId="{CAB6D7AF-734C-43E5-AE74-E8EC5D462582}"/>
          </ac:spMkLst>
        </pc:spChg>
        <pc:spChg chg="add del">
          <ac:chgData name="Kreutz, Pia" userId="90902dbb-fd57-43af-8836-e2d0cd9593a9" providerId="ADAL" clId="{E3C31092-DBAE-4F51-8FB2-39907913706C}" dt="2025-03-25T13:36:30.666" v="1033" actId="26606"/>
          <ac:spMkLst>
            <pc:docMk/>
            <pc:sldMk cId="0" sldId="256"/>
            <ac:spMk id="20" creationId="{60926200-45C2-41E9-839F-31CD5FE4CD59}"/>
          </ac:spMkLst>
        </pc:spChg>
        <pc:spChg chg="add del">
          <ac:chgData name="Kreutz, Pia" userId="90902dbb-fd57-43af-8836-e2d0cd9593a9" providerId="ADAL" clId="{E3C31092-DBAE-4F51-8FB2-39907913706C}" dt="2025-03-25T13:38:05.787" v="1041" actId="26606"/>
          <ac:spMkLst>
            <pc:docMk/>
            <pc:sldMk cId="0" sldId="256"/>
            <ac:spMk id="21" creationId="{36830A5B-65B2-40C0-80F8-67EFC8A6B03B}"/>
          </ac:spMkLst>
        </pc:spChg>
        <pc:spChg chg="add del">
          <ac:chgData name="Kreutz, Pia" userId="90902dbb-fd57-43af-8836-e2d0cd9593a9" providerId="ADAL" clId="{E3C31092-DBAE-4F51-8FB2-39907913706C}" dt="2025-03-25T13:36:30.666" v="1033" actId="26606"/>
          <ac:spMkLst>
            <pc:docMk/>
            <pc:sldMk cId="0" sldId="256"/>
            <ac:spMk id="22" creationId="{AF2F604E-43BE-4DC3-B983-E071523364F8}"/>
          </ac:spMkLst>
        </pc:spChg>
        <pc:spChg chg="add del">
          <ac:chgData name="Kreutz, Pia" userId="90902dbb-fd57-43af-8836-e2d0cd9593a9" providerId="ADAL" clId="{E3C31092-DBAE-4F51-8FB2-39907913706C}" dt="2025-03-25T13:36:30.666" v="1033" actId="26606"/>
          <ac:spMkLst>
            <pc:docMk/>
            <pc:sldMk cId="0" sldId="256"/>
            <ac:spMk id="24" creationId="{08C9B587-E65E-4B52-B37C-ABEBB6E87928}"/>
          </ac:spMkLst>
        </pc:spChg>
        <pc:picChg chg="add mod ord">
          <ac:chgData name="Kreutz, Pia" userId="90902dbb-fd57-43af-8836-e2d0cd9593a9" providerId="ADAL" clId="{E3C31092-DBAE-4F51-8FB2-39907913706C}" dt="2025-03-25T13:59:49.111" v="1316" actId="26606"/>
          <ac:picMkLst>
            <pc:docMk/>
            <pc:sldMk cId="0" sldId="256"/>
            <ac:picMk id="4" creationId="{B3ACC1F4-7ACF-C080-7B47-F4DFC52EF954}"/>
          </ac:picMkLst>
        </pc:picChg>
        <pc:picChg chg="add del mod ord">
          <ac:chgData name="Kreutz, Pia" userId="90902dbb-fd57-43af-8836-e2d0cd9593a9" providerId="ADAL" clId="{E3C31092-DBAE-4F51-8FB2-39907913706C}" dt="2025-03-25T13:53:34.620" v="1283" actId="21"/>
          <ac:picMkLst>
            <pc:docMk/>
            <pc:sldMk cId="0" sldId="256"/>
            <ac:picMk id="6" creationId="{28262C25-36DC-C281-FCC9-2B303C08184D}"/>
          </ac:picMkLst>
        </pc:picChg>
      </pc:sldChg>
      <pc:sldChg chg="addSp delSp modSp mod">
        <pc:chgData name="Kreutz, Pia" userId="90902dbb-fd57-43af-8836-e2d0cd9593a9" providerId="ADAL" clId="{E3C31092-DBAE-4F51-8FB2-39907913706C}" dt="2025-03-25T14:10:23.277" v="1411" actId="1076"/>
        <pc:sldMkLst>
          <pc:docMk/>
          <pc:sldMk cId="0" sldId="257"/>
        </pc:sldMkLst>
        <pc:spChg chg="del mod">
          <ac:chgData name="Kreutz, Pia" userId="90902dbb-fd57-43af-8836-e2d0cd9593a9" providerId="ADAL" clId="{E3C31092-DBAE-4F51-8FB2-39907913706C}" dt="2025-03-25T12:20:57.106" v="96" actId="478"/>
          <ac:spMkLst>
            <pc:docMk/>
            <pc:sldMk cId="0" sldId="257"/>
            <ac:spMk id="2" creationId="{00000000-0000-0000-0000-000000000000}"/>
          </ac:spMkLst>
        </pc:spChg>
        <pc:spChg chg="mod">
          <ac:chgData name="Kreutz, Pia" userId="90902dbb-fd57-43af-8836-e2d0cd9593a9" providerId="ADAL" clId="{E3C31092-DBAE-4F51-8FB2-39907913706C}" dt="2025-03-25T14:10:23.277" v="1411" actId="1076"/>
          <ac:spMkLst>
            <pc:docMk/>
            <pc:sldMk cId="0" sldId="257"/>
            <ac:spMk id="3" creationId="{00000000-0000-0000-0000-000000000000}"/>
          </ac:spMkLst>
        </pc:spChg>
        <pc:spChg chg="add mod">
          <ac:chgData name="Kreutz, Pia" userId="90902dbb-fd57-43af-8836-e2d0cd9593a9" providerId="ADAL" clId="{E3C31092-DBAE-4F51-8FB2-39907913706C}" dt="2025-03-25T12:19:55.401" v="84" actId="767"/>
          <ac:spMkLst>
            <pc:docMk/>
            <pc:sldMk cId="0" sldId="257"/>
            <ac:spMk id="5" creationId="{4B1BB217-ABF0-87F0-80D2-271D39C52FAE}"/>
          </ac:spMkLst>
        </pc:spChg>
        <pc:spChg chg="add mod">
          <ac:chgData name="Kreutz, Pia" userId="90902dbb-fd57-43af-8836-e2d0cd9593a9" providerId="ADAL" clId="{E3C31092-DBAE-4F51-8FB2-39907913706C}" dt="2025-03-25T13:39:37.261" v="1053"/>
          <ac:spMkLst>
            <pc:docMk/>
            <pc:sldMk cId="0" sldId="257"/>
            <ac:spMk id="7" creationId="{9D186AE9-FA9D-79FF-46B8-43ECDC2B3822}"/>
          </ac:spMkLst>
        </pc:spChg>
        <pc:picChg chg="add mod">
          <ac:chgData name="Kreutz, Pia" userId="90902dbb-fd57-43af-8836-e2d0cd9593a9" providerId="ADAL" clId="{E3C31092-DBAE-4F51-8FB2-39907913706C}" dt="2025-03-25T13:41:09.835" v="1063" actId="1076"/>
          <ac:picMkLst>
            <pc:docMk/>
            <pc:sldMk cId="0" sldId="257"/>
            <ac:picMk id="4" creationId="{54E60559-ECB9-BD01-F00A-11B58160777C}"/>
          </ac:picMkLst>
        </pc:picChg>
        <pc:picChg chg="add mod">
          <ac:chgData name="Kreutz, Pia" userId="90902dbb-fd57-43af-8836-e2d0cd9593a9" providerId="ADAL" clId="{E3C31092-DBAE-4F51-8FB2-39907913706C}" dt="2025-03-25T13:44:08.303" v="1109" actId="1076"/>
          <ac:picMkLst>
            <pc:docMk/>
            <pc:sldMk cId="0" sldId="257"/>
            <ac:picMk id="9" creationId="{C1AECD76-9B1B-46E8-2E2C-5FEEB892FBB7}"/>
          </ac:picMkLst>
        </pc:picChg>
      </pc:sldChg>
      <pc:sldChg chg="addSp modSp mod">
        <pc:chgData name="Kreutz, Pia" userId="90902dbb-fd57-43af-8836-e2d0cd9593a9" providerId="ADAL" clId="{E3C31092-DBAE-4F51-8FB2-39907913706C}" dt="2025-03-25T14:39:37.874" v="1490" actId="20577"/>
        <pc:sldMkLst>
          <pc:docMk/>
          <pc:sldMk cId="0" sldId="258"/>
        </pc:sldMkLst>
        <pc:spChg chg="mod">
          <ac:chgData name="Kreutz, Pia" userId="90902dbb-fd57-43af-8836-e2d0cd9593a9" providerId="ADAL" clId="{E3C31092-DBAE-4F51-8FB2-39907913706C}" dt="2025-03-25T13:39:37.261" v="1053"/>
          <ac:spMkLst>
            <pc:docMk/>
            <pc:sldMk cId="0" sldId="258"/>
            <ac:spMk id="2" creationId="{00000000-0000-0000-0000-000000000000}"/>
          </ac:spMkLst>
        </pc:spChg>
        <pc:spChg chg="mod">
          <ac:chgData name="Kreutz, Pia" userId="90902dbb-fd57-43af-8836-e2d0cd9593a9" providerId="ADAL" clId="{E3C31092-DBAE-4F51-8FB2-39907913706C}" dt="2025-03-25T14:39:37.874" v="1490" actId="20577"/>
          <ac:spMkLst>
            <pc:docMk/>
            <pc:sldMk cId="0" sldId="258"/>
            <ac:spMk id="3" creationId="{00000000-0000-0000-0000-000000000000}"/>
          </ac:spMkLst>
        </pc:spChg>
        <pc:picChg chg="add mod">
          <ac:chgData name="Kreutz, Pia" userId="90902dbb-fd57-43af-8836-e2d0cd9593a9" providerId="ADAL" clId="{E3C31092-DBAE-4F51-8FB2-39907913706C}" dt="2025-03-25T12:22:24.306" v="113" actId="1076"/>
          <ac:picMkLst>
            <pc:docMk/>
            <pc:sldMk cId="0" sldId="258"/>
            <ac:picMk id="4" creationId="{1727A1F1-1C93-9144-25C8-F397550FCE28}"/>
          </ac:picMkLst>
        </pc:picChg>
        <pc:picChg chg="add mod">
          <ac:chgData name="Kreutz, Pia" userId="90902dbb-fd57-43af-8836-e2d0cd9593a9" providerId="ADAL" clId="{E3C31092-DBAE-4F51-8FB2-39907913706C}" dt="2025-03-25T13:33:05.733" v="1023" actId="931"/>
          <ac:picMkLst>
            <pc:docMk/>
            <pc:sldMk cId="0" sldId="258"/>
            <ac:picMk id="6" creationId="{7EEA409A-C18E-7C19-1C2C-5F60B49DA90E}"/>
          </ac:picMkLst>
        </pc:picChg>
        <pc:picChg chg="add mod">
          <ac:chgData name="Kreutz, Pia" userId="90902dbb-fd57-43af-8836-e2d0cd9593a9" providerId="ADAL" clId="{E3C31092-DBAE-4F51-8FB2-39907913706C}" dt="2025-03-25T13:33:30.129" v="1024" actId="931"/>
          <ac:picMkLst>
            <pc:docMk/>
            <pc:sldMk cId="0" sldId="258"/>
            <ac:picMk id="8" creationId="{D82E3C1F-BC6A-579B-0C1C-D4C560581F11}"/>
          </ac:picMkLst>
        </pc:picChg>
        <pc:picChg chg="add mod">
          <ac:chgData name="Kreutz, Pia" userId="90902dbb-fd57-43af-8836-e2d0cd9593a9" providerId="ADAL" clId="{E3C31092-DBAE-4F51-8FB2-39907913706C}" dt="2025-03-25T14:03:51.087" v="1363" actId="14100"/>
          <ac:picMkLst>
            <pc:docMk/>
            <pc:sldMk cId="0" sldId="258"/>
            <ac:picMk id="10" creationId="{BF6B2675-52CA-791D-E22B-A9F4EE8FA742}"/>
          </ac:picMkLst>
        </pc:picChg>
      </pc:sldChg>
      <pc:sldChg chg="addSp delSp modSp mod ord">
        <pc:chgData name="Kreutz, Pia" userId="90902dbb-fd57-43af-8836-e2d0cd9593a9" providerId="ADAL" clId="{E3C31092-DBAE-4F51-8FB2-39907913706C}" dt="2025-03-25T17:08:47.651" v="1568" actId="20577"/>
        <pc:sldMkLst>
          <pc:docMk/>
          <pc:sldMk cId="0" sldId="259"/>
        </pc:sldMkLst>
        <pc:spChg chg="mod">
          <ac:chgData name="Kreutz, Pia" userId="90902dbb-fd57-43af-8836-e2d0cd9593a9" providerId="ADAL" clId="{E3C31092-DBAE-4F51-8FB2-39907913706C}" dt="2025-03-25T13:39:37.261" v="1053"/>
          <ac:spMkLst>
            <pc:docMk/>
            <pc:sldMk cId="0" sldId="259"/>
            <ac:spMk id="2" creationId="{00000000-0000-0000-0000-000000000000}"/>
          </ac:spMkLst>
        </pc:spChg>
        <pc:spChg chg="del mod">
          <ac:chgData name="Kreutz, Pia" userId="90902dbb-fd57-43af-8836-e2d0cd9593a9" providerId="ADAL" clId="{E3C31092-DBAE-4F51-8FB2-39907913706C}" dt="2025-03-25T13:05:50.534" v="893" actId="26606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Kreutz, Pia" userId="90902dbb-fd57-43af-8836-e2d0cd9593a9" providerId="ADAL" clId="{E3C31092-DBAE-4F51-8FB2-39907913706C}" dt="2025-03-25T12:50:08.187" v="686" actId="20577"/>
          <ac:spMkLst>
            <pc:docMk/>
            <pc:sldMk cId="0" sldId="259"/>
            <ac:spMk id="4" creationId="{9C8D9E4C-F110-E831-9FEA-2C2DFE37896D}"/>
          </ac:spMkLst>
        </pc:spChg>
        <pc:graphicFrameChg chg="add mod">
          <ac:chgData name="Kreutz, Pia" userId="90902dbb-fd57-43af-8836-e2d0cd9593a9" providerId="ADAL" clId="{E3C31092-DBAE-4F51-8FB2-39907913706C}" dt="2025-03-25T17:08:47.651" v="1568" actId="20577"/>
          <ac:graphicFrameMkLst>
            <pc:docMk/>
            <pc:sldMk cId="0" sldId="259"/>
            <ac:graphicFrameMk id="7" creationId="{38971D6B-C77E-AF1B-CFD9-74D13F4AAA41}"/>
          </ac:graphicFrameMkLst>
        </pc:graphicFrameChg>
        <pc:picChg chg="add mod">
          <ac:chgData name="Kreutz, Pia" userId="90902dbb-fd57-43af-8836-e2d0cd9593a9" providerId="ADAL" clId="{E3C31092-DBAE-4F51-8FB2-39907913706C}" dt="2025-03-25T13:06:25.366" v="894" actId="27614"/>
          <ac:picMkLst>
            <pc:docMk/>
            <pc:sldMk cId="0" sldId="259"/>
            <ac:picMk id="5" creationId="{0D572DC3-D67F-C5F2-2512-054D1D1EFD58}"/>
          </ac:picMkLst>
        </pc:picChg>
      </pc:sldChg>
      <pc:sldChg chg="addSp modSp mod">
        <pc:chgData name="Kreutz, Pia" userId="90902dbb-fd57-43af-8836-e2d0cd9593a9" providerId="ADAL" clId="{E3C31092-DBAE-4F51-8FB2-39907913706C}" dt="2025-03-25T14:05:17.290" v="1390" actId="20577"/>
        <pc:sldMkLst>
          <pc:docMk/>
          <pc:sldMk cId="0" sldId="260"/>
        </pc:sldMkLst>
        <pc:spChg chg="mod">
          <ac:chgData name="Kreutz, Pia" userId="90902dbb-fd57-43af-8836-e2d0cd9593a9" providerId="ADAL" clId="{E3C31092-DBAE-4F51-8FB2-39907913706C}" dt="2025-03-25T13:39:37.261" v="1053"/>
          <ac:spMkLst>
            <pc:docMk/>
            <pc:sldMk cId="0" sldId="260"/>
            <ac:spMk id="2" creationId="{00000000-0000-0000-0000-000000000000}"/>
          </ac:spMkLst>
        </pc:spChg>
        <pc:spChg chg="mod">
          <ac:chgData name="Kreutz, Pia" userId="90902dbb-fd57-43af-8836-e2d0cd9593a9" providerId="ADAL" clId="{E3C31092-DBAE-4F51-8FB2-39907913706C}" dt="2025-03-25T14:05:17.290" v="1390" actId="20577"/>
          <ac:spMkLst>
            <pc:docMk/>
            <pc:sldMk cId="0" sldId="260"/>
            <ac:spMk id="3" creationId="{00000000-0000-0000-0000-000000000000}"/>
          </ac:spMkLst>
        </pc:spChg>
        <pc:picChg chg="add mod">
          <ac:chgData name="Kreutz, Pia" userId="90902dbb-fd57-43af-8836-e2d0cd9593a9" providerId="ADAL" clId="{E3C31092-DBAE-4F51-8FB2-39907913706C}" dt="2025-03-25T12:22:41.459" v="117" actId="1076"/>
          <ac:picMkLst>
            <pc:docMk/>
            <pc:sldMk cId="0" sldId="260"/>
            <ac:picMk id="4" creationId="{4BF808ED-A77D-A30D-A3A5-0C53DCD14096}"/>
          </ac:picMkLst>
        </pc:picChg>
        <pc:picChg chg="add mod">
          <ac:chgData name="Kreutz, Pia" userId="90902dbb-fd57-43af-8836-e2d0cd9593a9" providerId="ADAL" clId="{E3C31092-DBAE-4F51-8FB2-39907913706C}" dt="2025-03-25T13:59:44.626" v="1315" actId="1076"/>
          <ac:picMkLst>
            <pc:docMk/>
            <pc:sldMk cId="0" sldId="260"/>
            <ac:picMk id="6" creationId="{28262C25-36DC-C281-FCC9-2B303C08184D}"/>
          </ac:picMkLst>
        </pc:picChg>
      </pc:sldChg>
      <pc:sldChg chg="addSp modSp mod">
        <pc:chgData name="Kreutz, Pia" userId="90902dbb-fd57-43af-8836-e2d0cd9593a9" providerId="ADAL" clId="{E3C31092-DBAE-4F51-8FB2-39907913706C}" dt="2025-03-25T13:40:40.330" v="1061" actId="1076"/>
        <pc:sldMkLst>
          <pc:docMk/>
          <pc:sldMk cId="0" sldId="261"/>
        </pc:sldMkLst>
        <pc:spChg chg="mod">
          <ac:chgData name="Kreutz, Pia" userId="90902dbb-fd57-43af-8836-e2d0cd9593a9" providerId="ADAL" clId="{E3C31092-DBAE-4F51-8FB2-39907913706C}" dt="2025-03-25T13:39:37.261" v="1053"/>
          <ac:spMkLst>
            <pc:docMk/>
            <pc:sldMk cId="0" sldId="261"/>
            <ac:spMk id="2" creationId="{00000000-0000-0000-0000-000000000000}"/>
          </ac:spMkLst>
        </pc:spChg>
        <pc:spChg chg="mod">
          <ac:chgData name="Kreutz, Pia" userId="90902dbb-fd57-43af-8836-e2d0cd9593a9" providerId="ADAL" clId="{E3C31092-DBAE-4F51-8FB2-39907913706C}" dt="2025-03-25T13:40:40.330" v="1061" actId="1076"/>
          <ac:spMkLst>
            <pc:docMk/>
            <pc:sldMk cId="0" sldId="261"/>
            <ac:spMk id="3" creationId="{00000000-0000-0000-0000-000000000000}"/>
          </ac:spMkLst>
        </pc:spChg>
        <pc:picChg chg="add mod">
          <ac:chgData name="Kreutz, Pia" userId="90902dbb-fd57-43af-8836-e2d0cd9593a9" providerId="ADAL" clId="{E3C31092-DBAE-4F51-8FB2-39907913706C}" dt="2025-03-25T12:22:48.586" v="119" actId="1076"/>
          <ac:picMkLst>
            <pc:docMk/>
            <pc:sldMk cId="0" sldId="261"/>
            <ac:picMk id="4" creationId="{603A125E-290E-BA70-2259-A22C53A67E83}"/>
          </ac:picMkLst>
        </pc:picChg>
        <pc:picChg chg="add mod">
          <ac:chgData name="Kreutz, Pia" userId="90902dbb-fd57-43af-8836-e2d0cd9593a9" providerId="ADAL" clId="{E3C31092-DBAE-4F51-8FB2-39907913706C}" dt="2025-03-25T13:40:34.690" v="1060" actId="14100"/>
          <ac:picMkLst>
            <pc:docMk/>
            <pc:sldMk cId="0" sldId="261"/>
            <ac:picMk id="5" creationId="{3CB72167-2AE3-095B-3B81-20184D2F3BCF}"/>
          </ac:picMkLst>
        </pc:picChg>
      </pc:sldChg>
      <pc:sldChg chg="addSp delSp modSp del mod">
        <pc:chgData name="Kreutz, Pia" userId="90902dbb-fd57-43af-8836-e2d0cd9593a9" providerId="ADAL" clId="{E3C31092-DBAE-4F51-8FB2-39907913706C}" dt="2025-03-25T13:17:52.043" v="975" actId="47"/>
        <pc:sldMkLst>
          <pc:docMk/>
          <pc:sldMk cId="0" sldId="262"/>
        </pc:sldMkLst>
        <pc:spChg chg="mod">
          <ac:chgData name="Kreutz, Pia" userId="90902dbb-fd57-43af-8836-e2d0cd9593a9" providerId="ADAL" clId="{E3C31092-DBAE-4F51-8FB2-39907913706C}" dt="2025-03-25T13:09:34.228" v="927" actId="20577"/>
          <ac:spMkLst>
            <pc:docMk/>
            <pc:sldMk cId="0" sldId="262"/>
            <ac:spMk id="3" creationId="{00000000-0000-0000-0000-000000000000}"/>
          </ac:spMkLst>
        </pc:spChg>
        <pc:picChg chg="add mod">
          <ac:chgData name="Kreutz, Pia" userId="90902dbb-fd57-43af-8836-e2d0cd9593a9" providerId="ADAL" clId="{E3C31092-DBAE-4F51-8FB2-39907913706C}" dt="2025-03-25T12:22:55.902" v="121" actId="1076"/>
          <ac:picMkLst>
            <pc:docMk/>
            <pc:sldMk cId="0" sldId="262"/>
            <ac:picMk id="4" creationId="{AD3695DD-5EFF-9477-155A-3C8DCAE76C74}"/>
          </ac:picMkLst>
        </pc:picChg>
        <pc:picChg chg="add del mod">
          <ac:chgData name="Kreutz, Pia" userId="90902dbb-fd57-43af-8836-e2d0cd9593a9" providerId="ADAL" clId="{E3C31092-DBAE-4F51-8FB2-39907913706C}" dt="2025-03-25T13:09:36.024" v="928" actId="478"/>
          <ac:picMkLst>
            <pc:docMk/>
            <pc:sldMk cId="0" sldId="262"/>
            <ac:picMk id="7" creationId="{A5DCCE10-667E-A3D3-A604-E6882AE1C3CB}"/>
          </ac:picMkLst>
        </pc:picChg>
      </pc:sldChg>
      <pc:sldChg chg="delSp add del setBg delDesignElem">
        <pc:chgData name="Kreutz, Pia" userId="90902dbb-fd57-43af-8836-e2d0cd9593a9" providerId="ADAL" clId="{E3C31092-DBAE-4F51-8FB2-39907913706C}" dt="2025-03-25T13:08:37.782" v="913" actId="47"/>
        <pc:sldMkLst>
          <pc:docMk/>
          <pc:sldMk cId="2480972173" sldId="263"/>
        </pc:sldMkLst>
        <pc:spChg chg="del">
          <ac:chgData name="Kreutz, Pia" userId="90902dbb-fd57-43af-8836-e2d0cd9593a9" providerId="ADAL" clId="{E3C31092-DBAE-4F51-8FB2-39907913706C}" dt="2025-03-25T13:08:26.379" v="911"/>
          <ac:spMkLst>
            <pc:docMk/>
            <pc:sldMk cId="2480972173" sldId="263"/>
            <ac:spMk id="10" creationId="{5F879AC3-D4CE-493C-ADC7-06205677F4F8}"/>
          </ac:spMkLst>
        </pc:spChg>
        <pc:spChg chg="del">
          <ac:chgData name="Kreutz, Pia" userId="90902dbb-fd57-43af-8836-e2d0cd9593a9" providerId="ADAL" clId="{E3C31092-DBAE-4F51-8FB2-39907913706C}" dt="2025-03-25T13:08:26.379" v="911"/>
          <ac:spMkLst>
            <pc:docMk/>
            <pc:sldMk cId="2480972173" sldId="263"/>
            <ac:spMk id="12" creationId="{736F0DFD-0954-464F-BF12-DD2E6F6E0380}"/>
          </ac:spMkLst>
        </pc:spChg>
      </pc:sldChg>
      <pc:sldChg chg="modSp add mod ord">
        <pc:chgData name="Kreutz, Pia" userId="90902dbb-fd57-43af-8836-e2d0cd9593a9" providerId="ADAL" clId="{E3C31092-DBAE-4F51-8FB2-39907913706C}" dt="2025-03-25T13:11:38.860" v="939" actId="1076"/>
        <pc:sldMkLst>
          <pc:docMk/>
          <pc:sldMk cId="2381170646" sldId="264"/>
        </pc:sldMkLst>
        <pc:spChg chg="mod">
          <ac:chgData name="Kreutz, Pia" userId="90902dbb-fd57-43af-8836-e2d0cd9593a9" providerId="ADAL" clId="{E3C31092-DBAE-4F51-8FB2-39907913706C}" dt="2025-03-25T13:11:15.251" v="933" actId="255"/>
          <ac:spMkLst>
            <pc:docMk/>
            <pc:sldMk cId="2381170646" sldId="264"/>
            <ac:spMk id="6" creationId="{5DCF4D7D-C030-5F67-454B-8E6A373AA12B}"/>
          </ac:spMkLst>
        </pc:spChg>
        <pc:spChg chg="mod">
          <ac:chgData name="Kreutz, Pia" userId="90902dbb-fd57-43af-8836-e2d0cd9593a9" providerId="ADAL" clId="{E3C31092-DBAE-4F51-8FB2-39907913706C}" dt="2025-03-25T13:11:38.860" v="939" actId="1076"/>
          <ac:spMkLst>
            <pc:docMk/>
            <pc:sldMk cId="2381170646" sldId="264"/>
            <ac:spMk id="11" creationId="{81151D01-AAE0-B463-9C6C-B231A75F2D77}"/>
          </ac:spMkLst>
        </pc:spChg>
      </pc:sldChg>
      <pc:sldChg chg="addSp delSp modSp add mod">
        <pc:chgData name="Kreutz, Pia" userId="90902dbb-fd57-43af-8836-e2d0cd9593a9" providerId="ADAL" clId="{E3C31092-DBAE-4F51-8FB2-39907913706C}" dt="2025-03-25T13:18:11.931" v="977" actId="14100"/>
        <pc:sldMkLst>
          <pc:docMk/>
          <pc:sldMk cId="3118878230" sldId="265"/>
        </pc:sldMkLst>
        <pc:spChg chg="mod">
          <ac:chgData name="Kreutz, Pia" userId="90902dbb-fd57-43af-8836-e2d0cd9593a9" providerId="ADAL" clId="{E3C31092-DBAE-4F51-8FB2-39907913706C}" dt="2025-03-25T13:11:52.282" v="942" actId="122"/>
          <ac:spMkLst>
            <pc:docMk/>
            <pc:sldMk cId="3118878230" sldId="265"/>
            <ac:spMk id="2" creationId="{0DFD80A2-0817-861C-7097-79AEF2B817F0}"/>
          </ac:spMkLst>
        </pc:spChg>
        <pc:spChg chg="del mod">
          <ac:chgData name="Kreutz, Pia" userId="90902dbb-fd57-43af-8836-e2d0cd9593a9" providerId="ADAL" clId="{E3C31092-DBAE-4F51-8FB2-39907913706C}" dt="2025-03-25T13:18:08.664" v="976" actId="478"/>
          <ac:spMkLst>
            <pc:docMk/>
            <pc:sldMk cId="3118878230" sldId="265"/>
            <ac:spMk id="3" creationId="{F9BBAA86-C1A0-DF8D-8D3E-52FB6D9AA8FF}"/>
          </ac:spMkLst>
        </pc:spChg>
        <pc:picChg chg="mod">
          <ac:chgData name="Kreutz, Pia" userId="90902dbb-fd57-43af-8836-e2d0cd9593a9" providerId="ADAL" clId="{E3C31092-DBAE-4F51-8FB2-39907913706C}" dt="2025-03-25T13:11:55.396" v="943" actId="1076"/>
          <ac:picMkLst>
            <pc:docMk/>
            <pc:sldMk cId="3118878230" sldId="265"/>
            <ac:picMk id="4" creationId="{879DC4B2-5510-C166-5217-B3BCE80ACE44}"/>
          </ac:picMkLst>
        </pc:picChg>
        <pc:picChg chg="add mod">
          <ac:chgData name="Kreutz, Pia" userId="90902dbb-fd57-43af-8836-e2d0cd9593a9" providerId="ADAL" clId="{E3C31092-DBAE-4F51-8FB2-39907913706C}" dt="2025-03-25T13:18:11.931" v="977" actId="14100"/>
          <ac:picMkLst>
            <pc:docMk/>
            <pc:sldMk cId="3118878230" sldId="265"/>
            <ac:picMk id="6" creationId="{B2C811FD-0770-D6C0-2F59-BA5A80C7D5FB}"/>
          </ac:picMkLst>
        </pc:picChg>
        <pc:picChg chg="del">
          <ac:chgData name="Kreutz, Pia" userId="90902dbb-fd57-43af-8836-e2d0cd9593a9" providerId="ADAL" clId="{E3C31092-DBAE-4F51-8FB2-39907913706C}" dt="2025-03-25T13:16:08.117" v="950" actId="478"/>
          <ac:picMkLst>
            <pc:docMk/>
            <pc:sldMk cId="3118878230" sldId="265"/>
            <ac:picMk id="7" creationId="{91C2AAF9-DD64-0199-6ABB-11A1637AB616}"/>
          </ac:picMkLst>
        </pc:picChg>
      </pc:sldChg>
      <pc:sldChg chg="delSp add del mod">
        <pc:chgData name="Kreutz, Pia" userId="90902dbb-fd57-43af-8836-e2d0cd9593a9" providerId="ADAL" clId="{E3C31092-DBAE-4F51-8FB2-39907913706C}" dt="2025-03-25T13:18:57.197" v="994" actId="47"/>
        <pc:sldMkLst>
          <pc:docMk/>
          <pc:sldMk cId="3063805170" sldId="266"/>
        </pc:sldMkLst>
        <pc:picChg chg="del">
          <ac:chgData name="Kreutz, Pia" userId="90902dbb-fd57-43af-8836-e2d0cd9593a9" providerId="ADAL" clId="{E3C31092-DBAE-4F51-8FB2-39907913706C}" dt="2025-03-25T13:18:20.127" v="978" actId="478"/>
          <ac:picMkLst>
            <pc:docMk/>
            <pc:sldMk cId="3063805170" sldId="266"/>
            <ac:picMk id="6" creationId="{CC369032-D706-5D2E-6217-E2B65819C018}"/>
          </ac:picMkLst>
        </pc:picChg>
      </pc:sldChg>
      <pc:sldChg chg="modSp add del mod">
        <pc:chgData name="Kreutz, Pia" userId="90902dbb-fd57-43af-8836-e2d0cd9593a9" providerId="ADAL" clId="{E3C31092-DBAE-4F51-8FB2-39907913706C}" dt="2025-03-25T13:18:42.201" v="991" actId="47"/>
        <pc:sldMkLst>
          <pc:docMk/>
          <pc:sldMk cId="1538248865" sldId="267"/>
        </pc:sldMkLst>
        <pc:spChg chg="mod">
          <ac:chgData name="Kreutz, Pia" userId="90902dbb-fd57-43af-8836-e2d0cd9593a9" providerId="ADAL" clId="{E3C31092-DBAE-4F51-8FB2-39907913706C}" dt="2025-03-25T13:17:21.215" v="969" actId="122"/>
          <ac:spMkLst>
            <pc:docMk/>
            <pc:sldMk cId="1538248865" sldId="267"/>
            <ac:spMk id="2" creationId="{1FF7FC72-F87B-E106-2B91-3FCAD10BBDBE}"/>
          </ac:spMkLst>
        </pc:spChg>
        <pc:spChg chg="mod">
          <ac:chgData name="Kreutz, Pia" userId="90902dbb-fd57-43af-8836-e2d0cd9593a9" providerId="ADAL" clId="{E3C31092-DBAE-4F51-8FB2-39907913706C}" dt="2025-03-25T13:17:38.754" v="973" actId="14100"/>
          <ac:spMkLst>
            <pc:docMk/>
            <pc:sldMk cId="1538248865" sldId="267"/>
            <ac:spMk id="3" creationId="{5CA8AE6C-2175-F1A6-E257-99498C8AF532}"/>
          </ac:spMkLst>
        </pc:spChg>
        <pc:picChg chg="mod">
          <ac:chgData name="Kreutz, Pia" userId="90902dbb-fd57-43af-8836-e2d0cd9593a9" providerId="ADAL" clId="{E3C31092-DBAE-4F51-8FB2-39907913706C}" dt="2025-03-25T13:17:25.376" v="970" actId="1076"/>
          <ac:picMkLst>
            <pc:docMk/>
            <pc:sldMk cId="1538248865" sldId="267"/>
            <ac:picMk id="4" creationId="{FDA99058-CC99-A699-3AAC-AAD1DF983752}"/>
          </ac:picMkLst>
        </pc:picChg>
      </pc:sldChg>
      <pc:sldChg chg="addSp modSp add mod">
        <pc:chgData name="Kreutz, Pia" userId="90902dbb-fd57-43af-8836-e2d0cd9593a9" providerId="ADAL" clId="{E3C31092-DBAE-4F51-8FB2-39907913706C}" dt="2025-03-25T14:18:17.686" v="1465" actId="20577"/>
        <pc:sldMkLst>
          <pc:docMk/>
          <pc:sldMk cId="1091998157" sldId="268"/>
        </pc:sldMkLst>
        <pc:spChg chg="mod">
          <ac:chgData name="Kreutz, Pia" userId="90902dbb-fd57-43af-8836-e2d0cd9593a9" providerId="ADAL" clId="{E3C31092-DBAE-4F51-8FB2-39907913706C}" dt="2025-03-25T13:39:37.261" v="1053"/>
          <ac:spMkLst>
            <pc:docMk/>
            <pc:sldMk cId="1091998157" sldId="268"/>
            <ac:spMk id="2" creationId="{86823051-108B-D7FD-E35E-A7C8FDC58EFD}"/>
          </ac:spMkLst>
        </pc:spChg>
        <pc:spChg chg="mod">
          <ac:chgData name="Kreutz, Pia" userId="90902dbb-fd57-43af-8836-e2d0cd9593a9" providerId="ADAL" clId="{E3C31092-DBAE-4F51-8FB2-39907913706C}" dt="2025-03-25T14:18:17.686" v="1465" actId="20577"/>
          <ac:spMkLst>
            <pc:docMk/>
            <pc:sldMk cId="1091998157" sldId="268"/>
            <ac:spMk id="3" creationId="{C6805D15-752E-6C32-3935-A16CFD7142EE}"/>
          </ac:spMkLst>
        </pc:spChg>
        <pc:picChg chg="add mod">
          <ac:chgData name="Kreutz, Pia" userId="90902dbb-fd57-43af-8836-e2d0cd9593a9" providerId="ADAL" clId="{E3C31092-DBAE-4F51-8FB2-39907913706C}" dt="2025-03-25T13:49:15.515" v="1226" actId="1076"/>
          <ac:picMkLst>
            <pc:docMk/>
            <pc:sldMk cId="1091998157" sldId="268"/>
            <ac:picMk id="6" creationId="{E1A8488A-CF90-3667-F37C-D3F45305E10A}"/>
          </ac:picMkLst>
        </pc:picChg>
      </pc:sldChg>
      <pc:sldChg chg="addSp modSp add mod">
        <pc:chgData name="Kreutz, Pia" userId="90902dbb-fd57-43af-8836-e2d0cd9593a9" providerId="ADAL" clId="{E3C31092-DBAE-4F51-8FB2-39907913706C}" dt="2025-03-25T14:08:57.404" v="1409" actId="2711"/>
        <pc:sldMkLst>
          <pc:docMk/>
          <pc:sldMk cId="1889925058" sldId="269"/>
        </pc:sldMkLst>
        <pc:spChg chg="mod">
          <ac:chgData name="Kreutz, Pia" userId="90902dbb-fd57-43af-8836-e2d0cd9593a9" providerId="ADAL" clId="{E3C31092-DBAE-4F51-8FB2-39907913706C}" dt="2025-03-25T14:08:57.404" v="1409" actId="2711"/>
          <ac:spMkLst>
            <pc:docMk/>
            <pc:sldMk cId="1889925058" sldId="269"/>
            <ac:spMk id="3" creationId="{B70494DA-AE73-2F4E-6B76-619BB96B5869}"/>
          </ac:spMkLst>
        </pc:spChg>
        <pc:picChg chg="add mod">
          <ac:chgData name="Kreutz, Pia" userId="90902dbb-fd57-43af-8836-e2d0cd9593a9" providerId="ADAL" clId="{E3C31092-DBAE-4F51-8FB2-39907913706C}" dt="2025-03-25T13:22:06.430" v="1011" actId="1076"/>
          <ac:picMkLst>
            <pc:docMk/>
            <pc:sldMk cId="1889925058" sldId="269"/>
            <ac:picMk id="6" creationId="{1C15FC31-9CBF-69FD-ADCE-19D8D10B0F42}"/>
          </ac:picMkLst>
        </pc:picChg>
      </pc:sldChg>
      <pc:sldChg chg="addSp modSp add mod">
        <pc:chgData name="Kreutz, Pia" userId="90902dbb-fd57-43af-8836-e2d0cd9593a9" providerId="ADAL" clId="{E3C31092-DBAE-4F51-8FB2-39907913706C}" dt="2025-03-25T14:40:50.713" v="1499" actId="20577"/>
        <pc:sldMkLst>
          <pc:docMk/>
          <pc:sldMk cId="3040327716" sldId="270"/>
        </pc:sldMkLst>
        <pc:spChg chg="mod">
          <ac:chgData name="Kreutz, Pia" userId="90902dbb-fd57-43af-8836-e2d0cd9593a9" providerId="ADAL" clId="{E3C31092-DBAE-4F51-8FB2-39907913706C}" dt="2025-03-25T14:40:50.713" v="1499" actId="20577"/>
          <ac:spMkLst>
            <pc:docMk/>
            <pc:sldMk cId="3040327716" sldId="270"/>
            <ac:spMk id="3" creationId="{0D69347E-8111-617E-494A-59364ACBBD1F}"/>
          </ac:spMkLst>
        </pc:spChg>
        <pc:picChg chg="add mod">
          <ac:chgData name="Kreutz, Pia" userId="90902dbb-fd57-43af-8836-e2d0cd9593a9" providerId="ADAL" clId="{E3C31092-DBAE-4F51-8FB2-39907913706C}" dt="2025-03-25T14:07:45.544" v="1406" actId="1076"/>
          <ac:picMkLst>
            <pc:docMk/>
            <pc:sldMk cId="3040327716" sldId="270"/>
            <ac:picMk id="5" creationId="{A83A3363-C8F2-20C9-722D-4F06FCDEF750}"/>
          </ac:picMkLst>
        </pc:picChg>
        <pc:picChg chg="add mod">
          <ac:chgData name="Kreutz, Pia" userId="90902dbb-fd57-43af-8836-e2d0cd9593a9" providerId="ADAL" clId="{E3C31092-DBAE-4F51-8FB2-39907913706C}" dt="2025-03-25T14:07:41.267" v="1405" actId="1076"/>
          <ac:picMkLst>
            <pc:docMk/>
            <pc:sldMk cId="3040327716" sldId="270"/>
            <ac:picMk id="7" creationId="{3C762060-3568-599C-E470-F319E7801456}"/>
          </ac:picMkLst>
        </pc:picChg>
      </pc:sldChg>
      <pc:sldChg chg="delSp modSp add mod">
        <pc:chgData name="Kreutz, Pia" userId="90902dbb-fd57-43af-8836-e2d0cd9593a9" providerId="ADAL" clId="{E3C31092-DBAE-4F51-8FB2-39907913706C}" dt="2025-03-26T08:20:19.759" v="1766" actId="1076"/>
        <pc:sldMkLst>
          <pc:docMk/>
          <pc:sldMk cId="973079767" sldId="271"/>
        </pc:sldMkLst>
        <pc:spChg chg="mod">
          <ac:chgData name="Kreutz, Pia" userId="90902dbb-fd57-43af-8836-e2d0cd9593a9" providerId="ADAL" clId="{E3C31092-DBAE-4F51-8FB2-39907913706C}" dt="2025-03-26T08:20:19.759" v="1766" actId="1076"/>
          <ac:spMkLst>
            <pc:docMk/>
            <pc:sldMk cId="973079767" sldId="271"/>
            <ac:spMk id="3" creationId="{EF43E0D9-28AB-35F7-0DFB-67E149C22996}"/>
          </ac:spMkLst>
        </pc:spChg>
        <pc:spChg chg="mod">
          <ac:chgData name="Kreutz, Pia" userId="90902dbb-fd57-43af-8836-e2d0cd9593a9" providerId="ADAL" clId="{E3C31092-DBAE-4F51-8FB2-39907913706C}" dt="2025-03-25T16:59:59.109" v="1513" actId="20577"/>
          <ac:spMkLst>
            <pc:docMk/>
            <pc:sldMk cId="973079767" sldId="271"/>
            <ac:spMk id="7" creationId="{4F8D79B4-F973-E268-8533-1472EB52E170}"/>
          </ac:spMkLst>
        </pc:spChg>
        <pc:picChg chg="del">
          <ac:chgData name="Kreutz, Pia" userId="90902dbb-fd57-43af-8836-e2d0cd9593a9" providerId="ADAL" clId="{E3C31092-DBAE-4F51-8FB2-39907913706C}" dt="2025-03-25T17:00:03.789" v="1514" actId="478"/>
          <ac:picMkLst>
            <pc:docMk/>
            <pc:sldMk cId="973079767" sldId="271"/>
            <ac:picMk id="9" creationId="{132645DA-9A18-3278-4908-9281AC65A484}"/>
          </ac:picMkLst>
        </pc:picChg>
      </pc:sldChg>
      <pc:sldMasterChg chg="addSp">
        <pc:chgData name="Kreutz, Pia" userId="90902dbb-fd57-43af-8836-e2d0cd9593a9" providerId="ADAL" clId="{E3C31092-DBAE-4F51-8FB2-39907913706C}" dt="2025-03-25T13:39:03.636" v="1047"/>
        <pc:sldMasterMkLst>
          <pc:docMk/>
          <pc:sldMasterMk cId="1957829716" sldId="2147483672"/>
        </pc:sldMasterMkLst>
        <pc:spChg chg="add">
          <ac:chgData name="Kreutz, Pia" userId="90902dbb-fd57-43af-8836-e2d0cd9593a9" providerId="ADAL" clId="{E3C31092-DBAE-4F51-8FB2-39907913706C}" dt="2025-03-25T13:39:03.636" v="1047"/>
          <ac:spMkLst>
            <pc:docMk/>
            <pc:sldMasterMk cId="1957829716" sldId="2147483672"/>
            <ac:spMk id="18" creationId="{FA329634-B4D5-9DC2-2AFF-EC730EFB98D5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9E9253-772E-488D-9A21-0763D45C1FA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21935B-222D-46AA-AD36-2B4C3492CD5A}">
      <dgm:prSet/>
      <dgm:spPr>
        <a:solidFill>
          <a:srgbClr val="E373B6"/>
        </a:solidFill>
      </dgm:spPr>
      <dgm:t>
        <a:bodyPr/>
        <a:lstStyle/>
        <a:p>
          <a:r>
            <a:rPr lang="en-US" dirty="0" err="1"/>
            <a:t>Åbningsturnering</a:t>
          </a:r>
          <a:r>
            <a:rPr lang="en-US" dirty="0"/>
            <a:t> Gun start kl 9.00</a:t>
          </a:r>
        </a:p>
      </dgm:t>
    </dgm:pt>
    <dgm:pt modelId="{28E0A6A6-F67E-4A41-A2C0-9B7116866AE2}" type="parTrans" cxnId="{2865FEBC-0256-4D12-8F22-F6A65A4C8465}">
      <dgm:prSet/>
      <dgm:spPr/>
      <dgm:t>
        <a:bodyPr/>
        <a:lstStyle/>
        <a:p>
          <a:endParaRPr lang="en-US"/>
        </a:p>
      </dgm:t>
    </dgm:pt>
    <dgm:pt modelId="{F27D3626-9DC6-4FA3-9BD1-3AC3726E8643}" type="sibTrans" cxnId="{2865FEBC-0256-4D12-8F22-F6A65A4C8465}">
      <dgm:prSet/>
      <dgm:spPr/>
      <dgm:t>
        <a:bodyPr/>
        <a:lstStyle/>
        <a:p>
          <a:endParaRPr lang="en-US"/>
        </a:p>
      </dgm:t>
    </dgm:pt>
    <dgm:pt modelId="{A625CC8B-C4C7-4241-AF4C-B5C044EFEA1B}">
      <dgm:prSet custT="1"/>
      <dgm:spPr>
        <a:solidFill>
          <a:srgbClr val="E373B6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99060" tIns="99060" rIns="99060" bIns="99060" numCol="1" spcCol="1270" anchor="ctr" anchorCtr="0"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prstClr val="white"/>
              </a:solidFill>
              <a:latin typeface="Calibri"/>
              <a:ea typeface="+mn-ea"/>
              <a:cs typeface="+mn-cs"/>
            </a:rPr>
            <a:t>Ledreborg hjemme/ude</a:t>
          </a:r>
        </a:p>
      </dgm:t>
    </dgm:pt>
    <dgm:pt modelId="{0E71B591-A24B-48DF-BEE4-55529D8151BC}" type="parTrans" cxnId="{5FD7B940-6FFE-4437-A217-85C3B55665FA}">
      <dgm:prSet/>
      <dgm:spPr/>
      <dgm:t>
        <a:bodyPr/>
        <a:lstStyle/>
        <a:p>
          <a:endParaRPr lang="en-US"/>
        </a:p>
      </dgm:t>
    </dgm:pt>
    <dgm:pt modelId="{54A26C77-6B7B-41E1-9D60-9DFF2BC301B2}" type="sibTrans" cxnId="{5FD7B940-6FFE-4437-A217-85C3B55665FA}">
      <dgm:prSet/>
      <dgm:spPr/>
      <dgm:t>
        <a:bodyPr/>
        <a:lstStyle/>
        <a:p>
          <a:endParaRPr lang="en-US"/>
        </a:p>
      </dgm:t>
    </dgm:pt>
    <dgm:pt modelId="{CFEF9910-A565-45D7-BDA2-1A1FDA753BE9}">
      <dgm:prSet custT="1"/>
      <dgm:spPr>
        <a:solidFill>
          <a:srgbClr val="E373B6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99060" tIns="99060" rIns="99060" bIns="99060" numCol="1" spcCol="1270" anchor="ctr" anchorCtr="0"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prstClr val="white"/>
              </a:solidFill>
              <a:latin typeface="Calibri"/>
              <a:ea typeface="+mn-ea"/>
              <a:cs typeface="+mn-cs"/>
            </a:rPr>
            <a:t>Solheim Cup</a:t>
          </a:r>
        </a:p>
      </dgm:t>
    </dgm:pt>
    <dgm:pt modelId="{5E197BC2-AD7F-4C46-AA24-1E05E97CACEE}" type="parTrans" cxnId="{4ECE223D-12C6-4F8E-B409-7E2F7BCD60EF}">
      <dgm:prSet/>
      <dgm:spPr/>
      <dgm:t>
        <a:bodyPr/>
        <a:lstStyle/>
        <a:p>
          <a:endParaRPr lang="en-US"/>
        </a:p>
      </dgm:t>
    </dgm:pt>
    <dgm:pt modelId="{3A88D107-865E-46D8-B177-90A2FA47F182}" type="sibTrans" cxnId="{4ECE223D-12C6-4F8E-B409-7E2F7BCD60EF}">
      <dgm:prSet/>
      <dgm:spPr/>
      <dgm:t>
        <a:bodyPr/>
        <a:lstStyle/>
        <a:p>
          <a:endParaRPr lang="en-US"/>
        </a:p>
      </dgm:t>
    </dgm:pt>
    <dgm:pt modelId="{6132AA2A-38BB-4928-A323-751399F8387E}">
      <dgm:prSet custT="1"/>
      <dgm:spPr>
        <a:solidFill>
          <a:srgbClr val="E373B6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99060" tIns="99060" rIns="99060" bIns="99060" numCol="1" spcCol="1270" anchor="ctr" anchorCtr="0"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prstClr val="white"/>
              </a:solidFill>
              <a:latin typeface="Calibri"/>
              <a:ea typeface="+mn-ea"/>
              <a:cs typeface="+mn-cs"/>
            </a:rPr>
            <a:t>Afslutning 1. periode</a:t>
          </a:r>
        </a:p>
      </dgm:t>
    </dgm:pt>
    <dgm:pt modelId="{B9E28C70-C956-4294-94F3-3219950FF71E}" type="parTrans" cxnId="{CD01068A-024D-4F75-9505-A65C775BF8BB}">
      <dgm:prSet/>
      <dgm:spPr/>
      <dgm:t>
        <a:bodyPr/>
        <a:lstStyle/>
        <a:p>
          <a:endParaRPr lang="en-US"/>
        </a:p>
      </dgm:t>
    </dgm:pt>
    <dgm:pt modelId="{75D145E5-7D76-45A9-8C31-C996DF9C4DCD}" type="sibTrans" cxnId="{CD01068A-024D-4F75-9505-A65C775BF8BB}">
      <dgm:prSet/>
      <dgm:spPr/>
      <dgm:t>
        <a:bodyPr/>
        <a:lstStyle/>
        <a:p>
          <a:endParaRPr lang="en-US"/>
        </a:p>
      </dgm:t>
    </dgm:pt>
    <dgm:pt modelId="{4F7FC9F0-540D-4930-AEA2-85D333A5494E}">
      <dgm:prSet custT="1"/>
      <dgm:spPr>
        <a:solidFill>
          <a:srgbClr val="E373B6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99060" tIns="99060" rIns="99060" bIns="99060" numCol="1" spcCol="1270" anchor="ctr" anchorCtr="0"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Mix-</a:t>
          </a:r>
          <a:r>
            <a:rPr lang="en-US" sz="26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turneringer</a:t>
          </a:r>
          <a:r>
            <a:rPr lang="en-US" sz="2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804226CD-3A10-4CD0-8C55-569CA1BF2E0F}" type="parTrans" cxnId="{828B5DA7-046B-468F-BF27-59C8C97CEB75}">
      <dgm:prSet/>
      <dgm:spPr/>
      <dgm:t>
        <a:bodyPr/>
        <a:lstStyle/>
        <a:p>
          <a:endParaRPr lang="en-US"/>
        </a:p>
      </dgm:t>
    </dgm:pt>
    <dgm:pt modelId="{EBE7427F-6499-4308-91B5-FF0F636B8E5E}" type="sibTrans" cxnId="{828B5DA7-046B-468F-BF27-59C8C97CEB75}">
      <dgm:prSet/>
      <dgm:spPr/>
      <dgm:t>
        <a:bodyPr/>
        <a:lstStyle/>
        <a:p>
          <a:endParaRPr lang="en-US"/>
        </a:p>
      </dgm:t>
    </dgm:pt>
    <dgm:pt modelId="{3C7EA612-A9D5-4F70-8C8E-AA0C246E730B}">
      <dgm:prSet custT="1"/>
      <dgm:spPr>
        <a:solidFill>
          <a:srgbClr val="E373B6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99060" tIns="99060" rIns="99060" bIns="99060" numCol="1" spcCol="1270" anchor="ctr" anchorCtr="0"/>
        <a:lstStyle/>
        <a:p>
          <a:r>
            <a:rPr lang="da-DK" sz="2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Sæsonafslutning</a:t>
          </a:r>
          <a:r>
            <a:rPr lang="da-DK" sz="2600" kern="1200" dirty="0"/>
            <a:t> </a:t>
          </a:r>
          <a:endParaRPr lang="en-US" sz="2600" kern="1200" dirty="0"/>
        </a:p>
      </dgm:t>
    </dgm:pt>
    <dgm:pt modelId="{C5DF2FAC-DF00-4EBA-B7C4-9CD08DC8E1D2}" type="parTrans" cxnId="{B7DCF815-4AA6-4941-8033-53F792838244}">
      <dgm:prSet/>
      <dgm:spPr/>
      <dgm:t>
        <a:bodyPr/>
        <a:lstStyle/>
        <a:p>
          <a:endParaRPr lang="en-US"/>
        </a:p>
      </dgm:t>
    </dgm:pt>
    <dgm:pt modelId="{FA2D3AD4-FC0F-4B44-BEF0-96A8B06C328E}" type="sibTrans" cxnId="{B7DCF815-4AA6-4941-8033-53F792838244}">
      <dgm:prSet/>
      <dgm:spPr/>
      <dgm:t>
        <a:bodyPr/>
        <a:lstStyle/>
        <a:p>
          <a:endParaRPr lang="en-US"/>
        </a:p>
      </dgm:t>
    </dgm:pt>
    <dgm:pt modelId="{34F0E130-3361-4AAF-BD15-5201D7EB9216}" type="pres">
      <dgm:prSet presAssocID="{C89E9253-772E-488D-9A21-0763D45C1FAE}" presName="diagram" presStyleCnt="0">
        <dgm:presLayoutVars>
          <dgm:dir/>
          <dgm:resizeHandles val="exact"/>
        </dgm:presLayoutVars>
      </dgm:prSet>
      <dgm:spPr/>
    </dgm:pt>
    <dgm:pt modelId="{F2C706BE-74A0-45A4-B4B8-E96DAFA79CDA}" type="pres">
      <dgm:prSet presAssocID="{5A21935B-222D-46AA-AD36-2B4C3492CD5A}" presName="node" presStyleLbl="node1" presStyleIdx="0" presStyleCnt="6">
        <dgm:presLayoutVars>
          <dgm:bulletEnabled val="1"/>
        </dgm:presLayoutVars>
      </dgm:prSet>
      <dgm:spPr/>
    </dgm:pt>
    <dgm:pt modelId="{D54E8FD9-9279-41AE-86A8-42BAC5565F97}" type="pres">
      <dgm:prSet presAssocID="{F27D3626-9DC6-4FA3-9BD1-3AC3726E8643}" presName="sibTrans" presStyleCnt="0"/>
      <dgm:spPr/>
    </dgm:pt>
    <dgm:pt modelId="{9BE7C2E2-FC36-4E5D-84D5-0C6E4401CF1E}" type="pres">
      <dgm:prSet presAssocID="{A625CC8B-C4C7-4241-AF4C-B5C044EFEA1B}" presName="node" presStyleLbl="node1" presStyleIdx="1" presStyleCnt="6">
        <dgm:presLayoutVars>
          <dgm:bulletEnabled val="1"/>
        </dgm:presLayoutVars>
      </dgm:prSet>
      <dgm:spPr>
        <a:xfrm>
          <a:off x="2828925" y="325249"/>
          <a:ext cx="2571749" cy="1543050"/>
        </a:xfrm>
        <a:prstGeom prst="rect">
          <a:avLst/>
        </a:prstGeom>
      </dgm:spPr>
    </dgm:pt>
    <dgm:pt modelId="{A4B34C61-3947-4BA2-9845-776C3322FA20}" type="pres">
      <dgm:prSet presAssocID="{54A26C77-6B7B-41E1-9D60-9DFF2BC301B2}" presName="sibTrans" presStyleCnt="0"/>
      <dgm:spPr/>
    </dgm:pt>
    <dgm:pt modelId="{9A82C2CC-A704-4A75-B204-F4CC03DD9971}" type="pres">
      <dgm:prSet presAssocID="{CFEF9910-A565-45D7-BDA2-1A1FDA753BE9}" presName="node" presStyleLbl="node1" presStyleIdx="2" presStyleCnt="6">
        <dgm:presLayoutVars>
          <dgm:bulletEnabled val="1"/>
        </dgm:presLayoutVars>
      </dgm:prSet>
      <dgm:spPr>
        <a:xfrm>
          <a:off x="5657849" y="325249"/>
          <a:ext cx="2571749" cy="1543050"/>
        </a:xfrm>
        <a:prstGeom prst="rect">
          <a:avLst/>
        </a:prstGeom>
      </dgm:spPr>
    </dgm:pt>
    <dgm:pt modelId="{9CF5709C-76D6-48AF-9DB5-B19C80D10163}" type="pres">
      <dgm:prSet presAssocID="{3A88D107-865E-46D8-B177-90A2FA47F182}" presName="sibTrans" presStyleCnt="0"/>
      <dgm:spPr/>
    </dgm:pt>
    <dgm:pt modelId="{94709CEA-3B55-48F9-9A39-2865BD85012D}" type="pres">
      <dgm:prSet presAssocID="{6132AA2A-38BB-4928-A323-751399F8387E}" presName="node" presStyleLbl="node1" presStyleIdx="3" presStyleCnt="6">
        <dgm:presLayoutVars>
          <dgm:bulletEnabled val="1"/>
        </dgm:presLayoutVars>
      </dgm:prSet>
      <dgm:spPr>
        <a:xfrm>
          <a:off x="0" y="2125475"/>
          <a:ext cx="2571749" cy="1543050"/>
        </a:xfrm>
        <a:prstGeom prst="rect">
          <a:avLst/>
        </a:prstGeom>
      </dgm:spPr>
    </dgm:pt>
    <dgm:pt modelId="{A84F5E60-CE84-4FEE-82E5-D9929B7BCFDC}" type="pres">
      <dgm:prSet presAssocID="{75D145E5-7D76-45A9-8C31-C996DF9C4DCD}" presName="sibTrans" presStyleCnt="0"/>
      <dgm:spPr/>
    </dgm:pt>
    <dgm:pt modelId="{77B54553-CC0D-42BA-BE71-E28EB36B80F0}" type="pres">
      <dgm:prSet presAssocID="{4F7FC9F0-540D-4930-AEA2-85D333A5494E}" presName="node" presStyleLbl="node1" presStyleIdx="4" presStyleCnt="6">
        <dgm:presLayoutVars>
          <dgm:bulletEnabled val="1"/>
        </dgm:presLayoutVars>
      </dgm:prSet>
      <dgm:spPr>
        <a:xfrm>
          <a:off x="2828925" y="2125475"/>
          <a:ext cx="2571749" cy="1543050"/>
        </a:xfrm>
        <a:prstGeom prst="rect">
          <a:avLst/>
        </a:prstGeom>
      </dgm:spPr>
    </dgm:pt>
    <dgm:pt modelId="{B27D7A09-C039-42E5-A7A2-8787B20DE292}" type="pres">
      <dgm:prSet presAssocID="{EBE7427F-6499-4308-91B5-FF0F636B8E5E}" presName="sibTrans" presStyleCnt="0"/>
      <dgm:spPr/>
    </dgm:pt>
    <dgm:pt modelId="{7105119C-CF20-4055-AF0F-E1A467F890A3}" type="pres">
      <dgm:prSet presAssocID="{3C7EA612-A9D5-4F70-8C8E-AA0C246E730B}" presName="node" presStyleLbl="node1" presStyleIdx="5" presStyleCnt="6">
        <dgm:presLayoutVars>
          <dgm:bulletEnabled val="1"/>
        </dgm:presLayoutVars>
      </dgm:prSet>
      <dgm:spPr>
        <a:xfrm>
          <a:off x="5657849" y="2125475"/>
          <a:ext cx="2571749" cy="1543050"/>
        </a:xfrm>
        <a:prstGeom prst="rect">
          <a:avLst/>
        </a:prstGeom>
      </dgm:spPr>
    </dgm:pt>
  </dgm:ptLst>
  <dgm:cxnLst>
    <dgm:cxn modelId="{21C0D306-1976-4787-A291-9DB61B531BA2}" type="presOf" srcId="{A625CC8B-C4C7-4241-AF4C-B5C044EFEA1B}" destId="{9BE7C2E2-FC36-4E5D-84D5-0C6E4401CF1E}" srcOrd="0" destOrd="0" presId="urn:microsoft.com/office/officeart/2005/8/layout/default"/>
    <dgm:cxn modelId="{547F3715-7DD9-4B62-881A-DC0B57B7E7C2}" type="presOf" srcId="{3C7EA612-A9D5-4F70-8C8E-AA0C246E730B}" destId="{7105119C-CF20-4055-AF0F-E1A467F890A3}" srcOrd="0" destOrd="0" presId="urn:microsoft.com/office/officeart/2005/8/layout/default"/>
    <dgm:cxn modelId="{B7DCF815-4AA6-4941-8033-53F792838244}" srcId="{C89E9253-772E-488D-9A21-0763D45C1FAE}" destId="{3C7EA612-A9D5-4F70-8C8E-AA0C246E730B}" srcOrd="5" destOrd="0" parTransId="{C5DF2FAC-DF00-4EBA-B7C4-9CD08DC8E1D2}" sibTransId="{FA2D3AD4-FC0F-4B44-BEF0-96A8B06C328E}"/>
    <dgm:cxn modelId="{BC454C20-1C5E-4364-B48B-EE03F696B985}" type="presOf" srcId="{CFEF9910-A565-45D7-BDA2-1A1FDA753BE9}" destId="{9A82C2CC-A704-4A75-B204-F4CC03DD9971}" srcOrd="0" destOrd="0" presId="urn:microsoft.com/office/officeart/2005/8/layout/default"/>
    <dgm:cxn modelId="{A8F72B2F-988A-4165-B525-E71457CF8980}" type="presOf" srcId="{4F7FC9F0-540D-4930-AEA2-85D333A5494E}" destId="{77B54553-CC0D-42BA-BE71-E28EB36B80F0}" srcOrd="0" destOrd="0" presId="urn:microsoft.com/office/officeart/2005/8/layout/default"/>
    <dgm:cxn modelId="{4ECE223D-12C6-4F8E-B409-7E2F7BCD60EF}" srcId="{C89E9253-772E-488D-9A21-0763D45C1FAE}" destId="{CFEF9910-A565-45D7-BDA2-1A1FDA753BE9}" srcOrd="2" destOrd="0" parTransId="{5E197BC2-AD7F-4C46-AA24-1E05E97CACEE}" sibTransId="{3A88D107-865E-46D8-B177-90A2FA47F182}"/>
    <dgm:cxn modelId="{5FD7B940-6FFE-4437-A217-85C3B55665FA}" srcId="{C89E9253-772E-488D-9A21-0763D45C1FAE}" destId="{A625CC8B-C4C7-4241-AF4C-B5C044EFEA1B}" srcOrd="1" destOrd="0" parTransId="{0E71B591-A24B-48DF-BEE4-55529D8151BC}" sibTransId="{54A26C77-6B7B-41E1-9D60-9DFF2BC301B2}"/>
    <dgm:cxn modelId="{2D3EDC52-5E47-4402-9D41-6F2F6D3F39D0}" type="presOf" srcId="{5A21935B-222D-46AA-AD36-2B4C3492CD5A}" destId="{F2C706BE-74A0-45A4-B4B8-E96DAFA79CDA}" srcOrd="0" destOrd="0" presId="urn:microsoft.com/office/officeart/2005/8/layout/default"/>
    <dgm:cxn modelId="{CD01068A-024D-4F75-9505-A65C775BF8BB}" srcId="{C89E9253-772E-488D-9A21-0763D45C1FAE}" destId="{6132AA2A-38BB-4928-A323-751399F8387E}" srcOrd="3" destOrd="0" parTransId="{B9E28C70-C956-4294-94F3-3219950FF71E}" sibTransId="{75D145E5-7D76-45A9-8C31-C996DF9C4DCD}"/>
    <dgm:cxn modelId="{B7A3759C-0C41-4F0A-B23E-611FCF0BC934}" type="presOf" srcId="{6132AA2A-38BB-4928-A323-751399F8387E}" destId="{94709CEA-3B55-48F9-9A39-2865BD85012D}" srcOrd="0" destOrd="0" presId="urn:microsoft.com/office/officeart/2005/8/layout/default"/>
    <dgm:cxn modelId="{828B5DA7-046B-468F-BF27-59C8C97CEB75}" srcId="{C89E9253-772E-488D-9A21-0763D45C1FAE}" destId="{4F7FC9F0-540D-4930-AEA2-85D333A5494E}" srcOrd="4" destOrd="0" parTransId="{804226CD-3A10-4CD0-8C55-569CA1BF2E0F}" sibTransId="{EBE7427F-6499-4308-91B5-FF0F636B8E5E}"/>
    <dgm:cxn modelId="{2865FEBC-0256-4D12-8F22-F6A65A4C8465}" srcId="{C89E9253-772E-488D-9A21-0763D45C1FAE}" destId="{5A21935B-222D-46AA-AD36-2B4C3492CD5A}" srcOrd="0" destOrd="0" parTransId="{28E0A6A6-F67E-4A41-A2C0-9B7116866AE2}" sibTransId="{F27D3626-9DC6-4FA3-9BD1-3AC3726E8643}"/>
    <dgm:cxn modelId="{CF7238E0-A3D2-4E80-B5A9-74B953A4BB93}" type="presOf" srcId="{C89E9253-772E-488D-9A21-0763D45C1FAE}" destId="{34F0E130-3361-4AAF-BD15-5201D7EB9216}" srcOrd="0" destOrd="0" presId="urn:microsoft.com/office/officeart/2005/8/layout/default"/>
    <dgm:cxn modelId="{F19E23D5-8EE5-4BCC-9980-94DEBCACE0F7}" type="presParOf" srcId="{34F0E130-3361-4AAF-BD15-5201D7EB9216}" destId="{F2C706BE-74A0-45A4-B4B8-E96DAFA79CDA}" srcOrd="0" destOrd="0" presId="urn:microsoft.com/office/officeart/2005/8/layout/default"/>
    <dgm:cxn modelId="{69F22AAF-23D2-43CF-873D-5F325FC57FFF}" type="presParOf" srcId="{34F0E130-3361-4AAF-BD15-5201D7EB9216}" destId="{D54E8FD9-9279-41AE-86A8-42BAC5565F97}" srcOrd="1" destOrd="0" presId="urn:microsoft.com/office/officeart/2005/8/layout/default"/>
    <dgm:cxn modelId="{5217E099-1C46-470D-B264-9D4EEEF27FD2}" type="presParOf" srcId="{34F0E130-3361-4AAF-BD15-5201D7EB9216}" destId="{9BE7C2E2-FC36-4E5D-84D5-0C6E4401CF1E}" srcOrd="2" destOrd="0" presId="urn:microsoft.com/office/officeart/2005/8/layout/default"/>
    <dgm:cxn modelId="{C3C7298B-776B-407F-971E-12532983C022}" type="presParOf" srcId="{34F0E130-3361-4AAF-BD15-5201D7EB9216}" destId="{A4B34C61-3947-4BA2-9845-776C3322FA20}" srcOrd="3" destOrd="0" presId="urn:microsoft.com/office/officeart/2005/8/layout/default"/>
    <dgm:cxn modelId="{0CBFEDF3-E734-4449-AB32-18AFBD9AED24}" type="presParOf" srcId="{34F0E130-3361-4AAF-BD15-5201D7EB9216}" destId="{9A82C2CC-A704-4A75-B204-F4CC03DD9971}" srcOrd="4" destOrd="0" presId="urn:microsoft.com/office/officeart/2005/8/layout/default"/>
    <dgm:cxn modelId="{B0619A0B-2D5D-4385-8CDB-5985B79DD95C}" type="presParOf" srcId="{34F0E130-3361-4AAF-BD15-5201D7EB9216}" destId="{9CF5709C-76D6-48AF-9DB5-B19C80D10163}" srcOrd="5" destOrd="0" presId="urn:microsoft.com/office/officeart/2005/8/layout/default"/>
    <dgm:cxn modelId="{F6C3D430-A5A8-4815-96D0-DE1D8DCEC4A6}" type="presParOf" srcId="{34F0E130-3361-4AAF-BD15-5201D7EB9216}" destId="{94709CEA-3B55-48F9-9A39-2865BD85012D}" srcOrd="6" destOrd="0" presId="urn:microsoft.com/office/officeart/2005/8/layout/default"/>
    <dgm:cxn modelId="{B21AF6BA-0664-4EC6-8BC8-B88399F580CC}" type="presParOf" srcId="{34F0E130-3361-4AAF-BD15-5201D7EB9216}" destId="{A84F5E60-CE84-4FEE-82E5-D9929B7BCFDC}" srcOrd="7" destOrd="0" presId="urn:microsoft.com/office/officeart/2005/8/layout/default"/>
    <dgm:cxn modelId="{304B7091-1AFB-4912-BFCE-5207825F8C1E}" type="presParOf" srcId="{34F0E130-3361-4AAF-BD15-5201D7EB9216}" destId="{77B54553-CC0D-42BA-BE71-E28EB36B80F0}" srcOrd="8" destOrd="0" presId="urn:microsoft.com/office/officeart/2005/8/layout/default"/>
    <dgm:cxn modelId="{AFD508F0-4283-429D-9C97-0837100AEB2C}" type="presParOf" srcId="{34F0E130-3361-4AAF-BD15-5201D7EB9216}" destId="{B27D7A09-C039-42E5-A7A2-8787B20DE292}" srcOrd="9" destOrd="0" presId="urn:microsoft.com/office/officeart/2005/8/layout/default"/>
    <dgm:cxn modelId="{3E6664C0-4FB0-427E-8D97-F8BFE3E653BC}" type="presParOf" srcId="{34F0E130-3361-4AAF-BD15-5201D7EB9216}" destId="{7105119C-CF20-4055-AF0F-E1A467F890A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706BE-74A0-45A4-B4B8-E96DAFA79CDA}">
      <dsp:nvSpPr>
        <dsp:cNvPr id="0" name=""/>
        <dsp:cNvSpPr/>
      </dsp:nvSpPr>
      <dsp:spPr>
        <a:xfrm>
          <a:off x="0" y="325249"/>
          <a:ext cx="2571749" cy="1543050"/>
        </a:xfrm>
        <a:prstGeom prst="rect">
          <a:avLst/>
        </a:prstGeom>
        <a:solidFill>
          <a:srgbClr val="E373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Åbningsturnering</a:t>
          </a:r>
          <a:r>
            <a:rPr lang="en-US" sz="2600" kern="1200" dirty="0"/>
            <a:t> Gun start kl 9.00</a:t>
          </a:r>
        </a:p>
      </dsp:txBody>
      <dsp:txXfrm>
        <a:off x="0" y="325249"/>
        <a:ext cx="2571749" cy="1543050"/>
      </dsp:txXfrm>
    </dsp:sp>
    <dsp:sp modelId="{9BE7C2E2-FC36-4E5D-84D5-0C6E4401CF1E}">
      <dsp:nvSpPr>
        <dsp:cNvPr id="0" name=""/>
        <dsp:cNvSpPr/>
      </dsp:nvSpPr>
      <dsp:spPr>
        <a:xfrm>
          <a:off x="2828925" y="325249"/>
          <a:ext cx="2571749" cy="1543050"/>
        </a:xfrm>
        <a:prstGeom prst="rect">
          <a:avLst/>
        </a:prstGeom>
        <a:solidFill>
          <a:srgbClr val="E373B6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prstClr val="white"/>
              </a:solidFill>
              <a:latin typeface="Calibri"/>
              <a:ea typeface="+mn-ea"/>
              <a:cs typeface="+mn-cs"/>
            </a:rPr>
            <a:t>Ledreborg hjemme/ude</a:t>
          </a:r>
        </a:p>
      </dsp:txBody>
      <dsp:txXfrm>
        <a:off x="2828925" y="325249"/>
        <a:ext cx="2571749" cy="1543050"/>
      </dsp:txXfrm>
    </dsp:sp>
    <dsp:sp modelId="{9A82C2CC-A704-4A75-B204-F4CC03DD9971}">
      <dsp:nvSpPr>
        <dsp:cNvPr id="0" name=""/>
        <dsp:cNvSpPr/>
      </dsp:nvSpPr>
      <dsp:spPr>
        <a:xfrm>
          <a:off x="5657849" y="325249"/>
          <a:ext cx="2571749" cy="1543050"/>
        </a:xfrm>
        <a:prstGeom prst="rect">
          <a:avLst/>
        </a:prstGeom>
        <a:solidFill>
          <a:srgbClr val="E373B6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prstClr val="white"/>
              </a:solidFill>
              <a:latin typeface="Calibri"/>
              <a:ea typeface="+mn-ea"/>
              <a:cs typeface="+mn-cs"/>
            </a:rPr>
            <a:t>Solheim Cup</a:t>
          </a:r>
        </a:p>
      </dsp:txBody>
      <dsp:txXfrm>
        <a:off x="5657849" y="325249"/>
        <a:ext cx="2571749" cy="1543050"/>
      </dsp:txXfrm>
    </dsp:sp>
    <dsp:sp modelId="{94709CEA-3B55-48F9-9A39-2865BD85012D}">
      <dsp:nvSpPr>
        <dsp:cNvPr id="0" name=""/>
        <dsp:cNvSpPr/>
      </dsp:nvSpPr>
      <dsp:spPr>
        <a:xfrm>
          <a:off x="0" y="2125475"/>
          <a:ext cx="2571749" cy="1543050"/>
        </a:xfrm>
        <a:prstGeom prst="rect">
          <a:avLst/>
        </a:prstGeom>
        <a:solidFill>
          <a:srgbClr val="E373B6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prstClr val="white"/>
              </a:solidFill>
              <a:latin typeface="Calibri"/>
              <a:ea typeface="+mn-ea"/>
              <a:cs typeface="+mn-cs"/>
            </a:rPr>
            <a:t>Afslutning 1. periode</a:t>
          </a:r>
        </a:p>
      </dsp:txBody>
      <dsp:txXfrm>
        <a:off x="0" y="2125475"/>
        <a:ext cx="2571749" cy="1543050"/>
      </dsp:txXfrm>
    </dsp:sp>
    <dsp:sp modelId="{77B54553-CC0D-42BA-BE71-E28EB36B80F0}">
      <dsp:nvSpPr>
        <dsp:cNvPr id="0" name=""/>
        <dsp:cNvSpPr/>
      </dsp:nvSpPr>
      <dsp:spPr>
        <a:xfrm>
          <a:off x="2828925" y="2125475"/>
          <a:ext cx="2571749" cy="1543050"/>
        </a:xfrm>
        <a:prstGeom prst="rect">
          <a:avLst/>
        </a:prstGeom>
        <a:solidFill>
          <a:srgbClr val="E373B6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Mix-</a:t>
          </a:r>
          <a:r>
            <a:rPr lang="en-US" sz="26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turneringer</a:t>
          </a:r>
          <a:r>
            <a:rPr lang="en-US" sz="2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</a:p>
      </dsp:txBody>
      <dsp:txXfrm>
        <a:off x="2828925" y="2125475"/>
        <a:ext cx="2571749" cy="1543050"/>
      </dsp:txXfrm>
    </dsp:sp>
    <dsp:sp modelId="{7105119C-CF20-4055-AF0F-E1A467F890A3}">
      <dsp:nvSpPr>
        <dsp:cNvPr id="0" name=""/>
        <dsp:cNvSpPr/>
      </dsp:nvSpPr>
      <dsp:spPr>
        <a:xfrm>
          <a:off x="5657849" y="2125475"/>
          <a:ext cx="2571749" cy="1543050"/>
        </a:xfrm>
        <a:prstGeom prst="rect">
          <a:avLst/>
        </a:prstGeom>
        <a:solidFill>
          <a:srgbClr val="E373B6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Sæsonafslutning</a:t>
          </a:r>
          <a:r>
            <a:rPr lang="da-DK" sz="2600" kern="1200" dirty="0"/>
            <a:t> </a:t>
          </a:r>
          <a:endParaRPr lang="en-US" sz="2600" kern="1200" dirty="0"/>
        </a:p>
      </dsp:txBody>
      <dsp:txXfrm>
        <a:off x="5657849" y="2125475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509F0-5EFD-4610-A0C5-DED0C201B21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3E6B1-4D09-4BC1-B05D-55E31D79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3E6B1-4D09-4BC1-B05D-55E31D7921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7931B-E566-7E5A-7969-B5AF2A97C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A48A7C-5046-24BC-CF17-FCE33A476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5070C-37DB-A042-3ECD-8AC9946C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12E-8874-435B-ACC9-9E7FD8239FF3}" type="datetimeFigureOut">
              <a:rPr lang="da-DK" smtClean="0"/>
              <a:t>26-03-2025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555A6-CD4E-5311-C22C-C5B3473E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47F0A-316B-5EDE-9BF3-FCDE2B79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B0A8-10B4-4ADC-AF29-CDD6D3D643E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3704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34340-5360-99A7-A96A-FC9C3E8E9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ADB22-C0A7-77CC-36D4-6918CD699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78F8E-CCC5-3481-527E-63B029B40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12E-8874-435B-ACC9-9E7FD8239FF3}" type="datetimeFigureOut">
              <a:rPr lang="da-DK" smtClean="0"/>
              <a:t>26-03-2025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EE6DA-C4B3-A234-D191-E2A13531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68717-0463-1D77-B594-8B1BC4E7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B0A8-10B4-4ADC-AF29-CDD6D3D643E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0511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7678C-49F8-48A2-EB74-2AABAB0D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5B8C-752F-741A-D2FC-9ADB8F33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19369-1C65-5406-E225-66A1C7B8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12E-8874-435B-ACC9-9E7FD8239FF3}" type="datetimeFigureOut">
              <a:rPr lang="da-DK" smtClean="0"/>
              <a:t>26-03-2025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25780-237E-E06F-150A-DB3BF2CB9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F4567-7C14-ACB9-E4DD-16DEBDC2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B0A8-10B4-4ADC-AF29-CDD6D3D643E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4233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C1045-AC81-7A41-50B1-C4D97FEC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7D700-FBD8-BD9F-4E20-9994D102D6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E38F0-7959-8A96-6D93-77D8FD18E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263F0-0A5D-C091-96AE-514C01EA7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12E-8874-435B-ACC9-9E7FD8239FF3}" type="datetimeFigureOut">
              <a:rPr lang="da-DK" smtClean="0"/>
              <a:t>26-03-2025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5B11C-4E18-768C-CC35-B8E7A831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F2993-A87E-3503-EA38-5B01ED47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B0A8-10B4-4ADC-AF29-CDD6D3D643E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159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68C4-F771-555D-348E-7E8380169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486E4-CCEA-B4E9-373C-FA7043758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25AE8-D289-D3DA-DB8A-6394A6A14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93B50-2A17-FCEA-33E1-D080308B3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DCDC9-2CDD-B6A8-7060-861AE25809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9AC47-8E2D-08D3-6E79-F40DC8EC3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12E-8874-435B-ACC9-9E7FD8239FF3}" type="datetimeFigureOut">
              <a:rPr lang="da-DK" smtClean="0"/>
              <a:t>26-03-2025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7752A-C861-0AE8-3FD0-645832C5A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2C918A-AD61-CCAD-B5A6-CBAD33B1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B0A8-10B4-4ADC-AF29-CDD6D3D643E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0403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5DBF5-D37E-A757-67E3-3BB46782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55A7D-3939-9DC5-CF14-3E2D108D4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12E-8874-435B-ACC9-9E7FD8239FF3}" type="datetimeFigureOut">
              <a:rPr lang="da-DK" smtClean="0"/>
              <a:t>26-03-2025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60274E-06CE-457C-6E1C-6F846C61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03BE7-AE1B-FD76-13D5-D71E2ABC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B0A8-10B4-4ADC-AF29-CDD6D3D643E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6052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F25739-0E4D-78D4-8299-A33132CC7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12E-8874-435B-ACC9-9E7FD8239FF3}" type="datetimeFigureOut">
              <a:rPr lang="da-DK" smtClean="0"/>
              <a:t>26-03-2025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39E278-C71C-E442-967E-B9427437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880E5-146E-1959-A9D5-B25D7021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B0A8-10B4-4ADC-AF29-CDD6D3D643E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5965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CE9F1-F174-8498-275F-CA4418E6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AA12-041C-96C9-33A5-A8F83E5D7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C4E05-EECD-FEF6-5417-0A23B39E0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6FB2E-890D-2D64-D5D7-366BA59AF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12E-8874-435B-ACC9-9E7FD8239FF3}" type="datetimeFigureOut">
              <a:rPr lang="da-DK" smtClean="0"/>
              <a:t>26-03-2025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03F5D-A1EA-46DA-9785-55E92AFE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28C40-1F30-FBFA-6327-63CAF891F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B0A8-10B4-4ADC-AF29-CDD6D3D643E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307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FA654-5559-BA6B-A594-5FD35DE7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CB99B8-1379-BE3F-DC7F-9D8F8E0D1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7C509-4D53-8DA5-77A1-99A51D676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D9AE5-0DB8-AE12-2658-73B3D2622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12E-8874-435B-ACC9-9E7FD8239FF3}" type="datetimeFigureOut">
              <a:rPr lang="da-DK" smtClean="0"/>
              <a:t>26-03-2025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FE9E1-D692-DEE3-71E1-FA90CBF82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3E86D-08DE-9D37-1D08-3CD8051A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B0A8-10B4-4ADC-AF29-CDD6D3D643E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8507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DC06-7520-BCBB-6A55-3147E4348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0BF04C-E747-6DC4-BF9F-DC805E9D9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34E54-4FE1-4FFC-FF6D-2D1244E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12E-8874-435B-ACC9-9E7FD8239FF3}" type="datetimeFigureOut">
              <a:rPr lang="da-DK" smtClean="0"/>
              <a:t>26-03-2025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27B0F-1C6C-DA88-82E9-B0ACC561D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19215-DAA3-33D6-F54C-B5BF8326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B0A8-10B4-4ADC-AF29-CDD6D3D643E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1808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1C6E78-AC6C-CA72-90FF-7507675CE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1729CC-4402-B692-CF17-A29375D4C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7EBB7-57EC-FB9A-6978-BD330EAC6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12E-8874-435B-ACC9-9E7FD8239FF3}" type="datetimeFigureOut">
              <a:rPr lang="da-DK" smtClean="0"/>
              <a:t>26-03-2025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96435-2C76-8ADD-5792-5ED92D4E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9F344-446F-7188-A453-592282E4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B0A8-10B4-4ADC-AF29-CDD6D3D643E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920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BA44C-E141-9065-AF74-F73E874285B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26860"/>
            <a:ext cx="1663700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Internal Use - Internal </a:t>
            </a:r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9D4D57-C4BF-EFC7-7068-143AA22FB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44E13-C2F2-66D7-CD0B-106AEFDE6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4DFDD-B7BE-E209-8A4E-68378FFF1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13C12E-8874-435B-ACC9-9E7FD8239FF3}" type="datetimeFigureOut">
              <a:rPr lang="da-DK" smtClean="0"/>
              <a:t>26-03-2025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2B6D-4FF2-39AE-65D4-3956B84C8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6CDFF-7458-A107-8E02-6D23FF8E4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5EB0A8-10B4-4ADC-AF29-CDD6D3D643E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401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9144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1295" y="5279511"/>
            <a:ext cx="7261411" cy="739880"/>
          </a:xfrm>
        </p:spPr>
        <p:txBody>
          <a:bodyPr anchor="b">
            <a:normAutofit/>
          </a:bodyPr>
          <a:lstStyle/>
          <a:p>
            <a:r>
              <a:rPr lang="en-US" sz="3100" dirty="0" err="1">
                <a:solidFill>
                  <a:srgbClr val="00B050"/>
                </a:solidFill>
              </a:rPr>
              <a:t>Velkommen</a:t>
            </a:r>
            <a:r>
              <a:rPr lang="en-US" sz="3100" dirty="0">
                <a:solidFill>
                  <a:srgbClr val="00B050"/>
                </a:solidFill>
              </a:rPr>
              <a:t> </a:t>
            </a:r>
            <a:r>
              <a:rPr lang="en-US" sz="3100" dirty="0" err="1">
                <a:solidFill>
                  <a:srgbClr val="00B050"/>
                </a:solidFill>
              </a:rPr>
              <a:t>til</a:t>
            </a:r>
            <a:r>
              <a:rPr lang="en-US" sz="3100" dirty="0">
                <a:solidFill>
                  <a:srgbClr val="00B050"/>
                </a:solidFill>
              </a:rPr>
              <a:t> </a:t>
            </a:r>
            <a:r>
              <a:rPr lang="en-US" sz="3100" dirty="0" err="1">
                <a:solidFill>
                  <a:srgbClr val="00B050"/>
                </a:solidFill>
              </a:rPr>
              <a:t>Infomøde</a:t>
            </a:r>
            <a:endParaRPr lang="en-US" sz="31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835" y="6019391"/>
            <a:ext cx="5486399" cy="336959"/>
          </a:xfrm>
        </p:spPr>
        <p:txBody>
          <a:bodyPr anchor="t">
            <a:normAutofit/>
          </a:bodyPr>
          <a:lstStyle/>
          <a:p>
            <a:r>
              <a:rPr lang="en-US" sz="14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Teersdagsdamerne</a:t>
            </a:r>
            <a:r>
              <a:rPr lang="en-US" sz="14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– 25. marts 2025</a:t>
            </a:r>
          </a:p>
        </p:txBody>
      </p:sp>
      <p:pic>
        <p:nvPicPr>
          <p:cNvPr id="4" name="Picture 3" descr="A logo of a golf ball&#10;&#10;AI-generated content may be incorrect.">
            <a:extLst>
              <a:ext uri="{FF2B5EF4-FFF2-40B4-BE49-F238E27FC236}">
                <a16:creationId xmlns:a16="http://schemas.microsoft.com/office/drawing/2014/main" id="{B3ACC1F4-7ACF-C080-7B47-F4DFC52EF9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5" y="622129"/>
            <a:ext cx="8209369" cy="41391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D9543-A825-8429-9AB7-F93667989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24054-40F7-1B1B-5260-2637DC51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err="1">
                <a:solidFill>
                  <a:srgbClr val="00B050"/>
                </a:solidFill>
              </a:rPr>
              <a:t>Eventuelt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94DA-AE73-2F4E-6B76-619BB96B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/>
          </a:bodyPr>
          <a:lstStyle/>
          <a:p>
            <a:pPr>
              <a:defRPr sz="2000"/>
            </a:pPr>
            <a:endParaRPr lang="da-DK" dirty="0">
              <a:solidFill>
                <a:srgbClr val="00B050"/>
              </a:solidFill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 sz="2000"/>
            </a:pPr>
            <a:r>
              <a:rPr lang="sv-SE" sz="2000" dirty="0">
                <a:solidFill>
                  <a:srgbClr val="00B050"/>
                </a:solidFill>
              </a:rPr>
              <a:t>Golf-tur til Sverige – Araslöv 10.-11. maj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 sz="2000"/>
            </a:pPr>
            <a:r>
              <a:rPr lang="sv-SE" sz="2000" dirty="0">
                <a:solidFill>
                  <a:srgbClr val="00B050"/>
                </a:solidFill>
              </a:rPr>
              <a:t>Short-game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 sz="2000"/>
            </a:pPr>
            <a:r>
              <a:rPr lang="sv-SE" sz="2000" dirty="0">
                <a:solidFill>
                  <a:srgbClr val="00B050"/>
                </a:solidFill>
              </a:rPr>
              <a:t>Hjælp til </a:t>
            </a:r>
            <a:r>
              <a:rPr lang="sv-SE" sz="2000" dirty="0">
                <a:solidFill>
                  <a:srgbClr val="00B050"/>
                </a:solidFill>
                <a:latin typeface="Calibri (Body)"/>
              </a:rPr>
              <a:t>tilmeding</a:t>
            </a:r>
          </a:p>
          <a:p>
            <a:pPr>
              <a:defRPr sz="2000"/>
            </a:pPr>
            <a:endParaRPr lang="sv-SE" sz="2000" dirty="0">
              <a:solidFill>
                <a:srgbClr val="00B050"/>
              </a:solidFill>
            </a:endParaRPr>
          </a:p>
          <a:p>
            <a:pPr marL="0" indent="0">
              <a:buNone/>
              <a:defRPr sz="2000"/>
            </a:pPr>
            <a:endParaRPr sz="4400" dirty="0">
              <a:solidFill>
                <a:srgbClr val="E373B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6C5001-E4F8-F41E-00DD-69C2632798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38" y="552971"/>
            <a:ext cx="1481455" cy="746125"/>
          </a:xfrm>
          <a:prstGeom prst="rect">
            <a:avLst/>
          </a:prstGeom>
        </p:spPr>
      </p:pic>
      <p:pic>
        <p:nvPicPr>
          <p:cNvPr id="6" name="Picture 5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1C15FC31-9CBF-69FD-ADCE-19D8D10B0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737" y="3245698"/>
            <a:ext cx="40640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9925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E0CC1-B0C6-1397-30F3-DB0C62281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D80A2-0817-861C-7097-79AEF2B8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err="1">
                <a:solidFill>
                  <a:srgbClr val="00B050"/>
                </a:solidFill>
              </a:rPr>
              <a:t>Eventuelt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DC4B2-5510-C166-5217-B3BCE80ACE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89" y="654844"/>
            <a:ext cx="1481455" cy="746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C811FD-0770-D6C0-2F59-BA5A80C7D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63" y="1690689"/>
            <a:ext cx="7878381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7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9782F-9B38-DCC3-9506-655A2CE85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2DEDA-4EDE-3E9F-70F9-E47468C6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err="1">
                <a:solidFill>
                  <a:srgbClr val="00B050"/>
                </a:solidFill>
              </a:rPr>
              <a:t>Eventuelt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9347E-8111-617E-494A-59364ACBB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69740"/>
          </a:xfrm>
        </p:spPr>
        <p:txBody>
          <a:bodyPr>
            <a:normAutofit/>
          </a:bodyPr>
          <a:lstStyle/>
          <a:p>
            <a:pPr>
              <a:defRPr sz="2000"/>
            </a:pPr>
            <a:endParaRPr lang="da-DK" dirty="0">
              <a:solidFill>
                <a:srgbClr val="00B050"/>
              </a:solidFill>
            </a:endParaRPr>
          </a:p>
          <a:p>
            <a:pPr>
              <a:defRPr sz="2000"/>
            </a:pPr>
            <a:r>
              <a:rPr lang="sv-SE" sz="2000" dirty="0">
                <a:solidFill>
                  <a:srgbClr val="00B050"/>
                </a:solidFill>
              </a:rPr>
              <a:t>Short-game</a:t>
            </a:r>
          </a:p>
          <a:p>
            <a:pPr marL="0" indent="0">
              <a:buNone/>
              <a:defRPr sz="2000"/>
            </a:pPr>
            <a:endParaRPr lang="sv-SE" sz="2000" dirty="0">
              <a:solidFill>
                <a:srgbClr val="00B050"/>
              </a:solidFill>
            </a:endParaRPr>
          </a:p>
          <a:p>
            <a:pPr marL="0" indent="0">
              <a:buNone/>
              <a:defRPr sz="2000"/>
            </a:pPr>
            <a:endParaRPr lang="sv-SE" sz="2000" dirty="0">
              <a:solidFill>
                <a:srgbClr val="00B050"/>
              </a:solidFill>
            </a:endParaRPr>
          </a:p>
          <a:p>
            <a:pPr marL="0" indent="0">
              <a:buNone/>
              <a:defRPr sz="2000"/>
            </a:pPr>
            <a:endParaRPr lang="sv-SE" sz="2000" dirty="0">
              <a:solidFill>
                <a:srgbClr val="00B050"/>
              </a:solidFill>
            </a:endParaRPr>
          </a:p>
          <a:p>
            <a:pPr marL="0" indent="0">
              <a:buNone/>
              <a:defRPr sz="2000"/>
            </a:pPr>
            <a:endParaRPr lang="sv-SE" sz="2000" dirty="0">
              <a:solidFill>
                <a:srgbClr val="00B050"/>
              </a:solidFill>
            </a:endParaRPr>
          </a:p>
          <a:p>
            <a:pPr marL="0" indent="0">
              <a:buNone/>
              <a:defRPr sz="2000"/>
            </a:pPr>
            <a:endParaRPr lang="sv-SE" sz="2000" dirty="0">
              <a:solidFill>
                <a:srgbClr val="00B050"/>
              </a:solidFill>
            </a:endParaRPr>
          </a:p>
          <a:p>
            <a:pPr marL="0" indent="0">
              <a:buNone/>
              <a:defRPr sz="2000"/>
            </a:pPr>
            <a:endParaRPr lang="sv-SE" sz="2000" dirty="0">
              <a:solidFill>
                <a:srgbClr val="00B050"/>
              </a:solidFill>
            </a:endParaRPr>
          </a:p>
          <a:p>
            <a:pPr>
              <a:defRPr sz="2000"/>
            </a:pPr>
            <a:r>
              <a:rPr lang="sv-SE" sz="2000" dirty="0">
                <a:solidFill>
                  <a:srgbClr val="00B050"/>
                </a:solidFill>
              </a:rPr>
              <a:t>Hjælp til tilmelding</a:t>
            </a:r>
          </a:p>
          <a:p>
            <a:pPr>
              <a:defRPr sz="2000"/>
            </a:pPr>
            <a:endParaRPr lang="sv-SE" sz="2000" dirty="0">
              <a:solidFill>
                <a:srgbClr val="00B050"/>
              </a:solidFill>
            </a:endParaRPr>
          </a:p>
          <a:p>
            <a:pPr marL="0" indent="0">
              <a:buNone/>
              <a:defRPr sz="2000"/>
            </a:pPr>
            <a:endParaRPr sz="4400" dirty="0">
              <a:solidFill>
                <a:srgbClr val="E373B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E881CC-8776-2A6C-DF9F-B4E22B596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38" y="552971"/>
            <a:ext cx="1481455" cy="746125"/>
          </a:xfrm>
          <a:prstGeom prst="rect">
            <a:avLst/>
          </a:prstGeom>
        </p:spPr>
      </p:pic>
      <p:pic>
        <p:nvPicPr>
          <p:cNvPr id="5" name="Graphic 4" descr="Question Mark with solid fill">
            <a:extLst>
              <a:ext uri="{FF2B5EF4-FFF2-40B4-BE49-F238E27FC236}">
                <a16:creationId xmlns:a16="http://schemas.microsoft.com/office/drawing/2014/main" id="{A83A3363-C8F2-20C9-722D-4F06FCDEF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0397" y="4436197"/>
            <a:ext cx="1643204" cy="16432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762060-3568-599C-E470-F319E7801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912" y="1332439"/>
            <a:ext cx="21621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27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5D02A-2AD6-3BC2-6649-C61A9B7D7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8D79B4-F973-E268-8533-1472EB52E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Dagsorden</a:t>
            </a:r>
            <a:endParaRPr lang="en-US" sz="4000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3E0D9-28AB-35F7-0DFB-67E149C22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062" y="1975515"/>
            <a:ext cx="4445876" cy="3889257"/>
          </a:xfrm>
        </p:spPr>
        <p:txBody>
          <a:bodyPr>
            <a:normAutofit/>
          </a:bodyPr>
          <a:lstStyle/>
          <a:p>
            <a:pPr>
              <a:defRPr sz="2000"/>
            </a:pPr>
            <a:r>
              <a:rPr lang="da-DK" sz="28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Spilleplanen 2025</a:t>
            </a:r>
            <a:endParaRPr sz="2800" dirty="0">
              <a:solidFill>
                <a:srgbClr val="00B050"/>
              </a:solidFill>
            </a:endParaRPr>
          </a:p>
          <a:p>
            <a:pPr>
              <a:defRPr sz="2000"/>
            </a:pPr>
            <a:r>
              <a:rPr lang="en-US" sz="2800" dirty="0" err="1">
                <a:solidFill>
                  <a:srgbClr val="00B050"/>
                </a:solidFill>
              </a:rPr>
              <a:t>Specialturneringer</a:t>
            </a:r>
            <a:endParaRPr lang="en-US" sz="2800" dirty="0">
              <a:solidFill>
                <a:srgbClr val="00B050"/>
              </a:solidFill>
            </a:endParaRPr>
          </a:p>
          <a:p>
            <a:pPr>
              <a:defRPr sz="2000"/>
            </a:pPr>
            <a:r>
              <a:rPr lang="en-US" sz="2800" dirty="0">
                <a:solidFill>
                  <a:srgbClr val="00B050"/>
                </a:solidFill>
              </a:rPr>
              <a:t>Nye </a:t>
            </a:r>
            <a:r>
              <a:rPr lang="en-US" sz="2800" dirty="0" err="1">
                <a:solidFill>
                  <a:srgbClr val="00B050"/>
                </a:solidFill>
              </a:rPr>
              <a:t>tiltag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år</a:t>
            </a:r>
            <a:endParaRPr lang="da-DK" sz="2800" dirty="0">
              <a:solidFill>
                <a:srgbClr val="00B050"/>
              </a:solidFill>
            </a:endParaRPr>
          </a:p>
          <a:p>
            <a:pPr>
              <a:defRPr sz="2000"/>
            </a:pPr>
            <a:r>
              <a:rPr lang="en-US" sz="2800" dirty="0">
                <a:solidFill>
                  <a:srgbClr val="00B050"/>
                </a:solidFill>
              </a:rPr>
              <a:t>General Information</a:t>
            </a:r>
          </a:p>
          <a:p>
            <a:pPr>
              <a:defRPr sz="2000"/>
            </a:pPr>
            <a:r>
              <a:rPr lang="en-US" sz="2800" dirty="0" err="1">
                <a:solidFill>
                  <a:srgbClr val="00B050"/>
                </a:solidFill>
              </a:rPr>
              <a:t>Renovering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af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hul</a:t>
            </a:r>
            <a:r>
              <a:rPr lang="en-US" sz="2800" dirty="0">
                <a:solidFill>
                  <a:srgbClr val="00B050"/>
                </a:solidFill>
              </a:rPr>
              <a:t> 11</a:t>
            </a:r>
          </a:p>
          <a:p>
            <a:pPr>
              <a:defRPr sz="2000"/>
            </a:pPr>
            <a:r>
              <a:rPr lang="en-US" sz="2800" dirty="0" err="1">
                <a:solidFill>
                  <a:srgbClr val="00B050"/>
                </a:solidFill>
              </a:rPr>
              <a:t>Eventuelt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CE5B5C-3FAA-06AE-2BAF-3142EF2CC5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35426"/>
            <a:ext cx="1707776" cy="86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7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D186AE9-FA9D-79FF-46B8-43ECDC2B3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Spilleplanen 2025</a:t>
            </a:r>
            <a:endParaRPr lang="en-US" sz="4000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16432"/>
            <a:ext cx="4739489" cy="4026689"/>
          </a:xfrm>
        </p:spPr>
        <p:txBody>
          <a:bodyPr>
            <a:normAutofit/>
          </a:bodyPr>
          <a:lstStyle/>
          <a:p>
            <a:pPr>
              <a:defRPr sz="2000"/>
            </a:pPr>
            <a:r>
              <a:rPr lang="da-DK" dirty="0">
                <a:solidFill>
                  <a:srgbClr val="00B050"/>
                </a:solidFill>
              </a:rPr>
              <a:t>Åbningsturnering d. 12/4 kl 9.00</a:t>
            </a:r>
          </a:p>
          <a:p>
            <a:pPr>
              <a:defRPr sz="2000"/>
            </a:pPr>
            <a:endParaRPr lang="da-DK" dirty="0">
              <a:solidFill>
                <a:srgbClr val="00B050"/>
              </a:solidFill>
            </a:endParaRPr>
          </a:p>
          <a:p>
            <a:pPr>
              <a:defRPr sz="2000"/>
            </a:pPr>
            <a:r>
              <a:rPr lang="da-DK" dirty="0">
                <a:solidFill>
                  <a:srgbClr val="00B050"/>
                </a:solidFill>
              </a:rPr>
              <a:t>Sæsonen: Starter d. 15/4 – Slut 23/9</a:t>
            </a:r>
          </a:p>
          <a:p>
            <a:pPr lvl="1">
              <a:defRPr sz="2000"/>
            </a:pPr>
            <a:r>
              <a:rPr lang="da-DK" sz="1600" dirty="0">
                <a:solidFill>
                  <a:srgbClr val="00B050"/>
                </a:solidFill>
              </a:rPr>
              <a:t>Vi s</a:t>
            </a:r>
            <a:r>
              <a:rPr sz="1600" dirty="0" err="1">
                <a:solidFill>
                  <a:srgbClr val="00B050"/>
                </a:solidFill>
              </a:rPr>
              <a:t>pille</a:t>
            </a:r>
            <a:r>
              <a:rPr lang="da-DK" sz="1600" dirty="0">
                <a:solidFill>
                  <a:srgbClr val="00B050"/>
                </a:solidFill>
              </a:rPr>
              <a:t>r</a:t>
            </a:r>
            <a:r>
              <a:rPr sz="1600" dirty="0">
                <a:solidFill>
                  <a:srgbClr val="00B050"/>
                </a:solidFill>
              </a:rPr>
              <a:t> </a:t>
            </a:r>
            <a:r>
              <a:rPr sz="1600" dirty="0" err="1">
                <a:solidFill>
                  <a:srgbClr val="00B050"/>
                </a:solidFill>
              </a:rPr>
              <a:t>i</a:t>
            </a:r>
            <a:r>
              <a:rPr sz="1600" dirty="0">
                <a:solidFill>
                  <a:srgbClr val="00B050"/>
                </a:solidFill>
              </a:rPr>
              <a:t> 2 </a:t>
            </a:r>
            <a:r>
              <a:rPr sz="1600" dirty="0" err="1">
                <a:solidFill>
                  <a:srgbClr val="00B050"/>
                </a:solidFill>
              </a:rPr>
              <a:t>perioder</a:t>
            </a:r>
            <a:r>
              <a:rPr lang="da-DK" sz="1600" dirty="0">
                <a:solidFill>
                  <a:srgbClr val="00B050"/>
                </a:solidFill>
              </a:rPr>
              <a:t> – i alt 21 Spil:</a:t>
            </a:r>
          </a:p>
          <a:p>
            <a:pPr marL="457200" lvl="1" indent="0">
              <a:buNone/>
              <a:defRPr sz="2000"/>
            </a:pPr>
            <a:endParaRPr lang="da-DK" sz="1600" dirty="0">
              <a:solidFill>
                <a:srgbClr val="00B050"/>
              </a:solidFill>
            </a:endParaRPr>
          </a:p>
          <a:p>
            <a:pPr lvl="2">
              <a:defRPr sz="2000"/>
            </a:pPr>
            <a:r>
              <a:rPr lang="da-DK" sz="1400" dirty="0">
                <a:solidFill>
                  <a:srgbClr val="00B050"/>
                </a:solidFill>
              </a:rPr>
              <a:t>1. periode 10 spil med 6 tællende runder</a:t>
            </a:r>
          </a:p>
          <a:p>
            <a:pPr lvl="2">
              <a:defRPr sz="2000"/>
            </a:pPr>
            <a:r>
              <a:rPr lang="da-DK" sz="1400" dirty="0">
                <a:solidFill>
                  <a:srgbClr val="00B050"/>
                </a:solidFill>
              </a:rPr>
              <a:t>2. periode 11 spil med 6 tællende runder</a:t>
            </a:r>
          </a:p>
          <a:p>
            <a:pPr lvl="2">
              <a:defRPr sz="2000"/>
            </a:pPr>
            <a:r>
              <a:rPr lang="da-DK" sz="1400" dirty="0">
                <a:solidFill>
                  <a:srgbClr val="00B050"/>
                </a:solidFill>
              </a:rPr>
              <a:t>5 rækker: 18A, 18B, 18C + 9A, 9B</a:t>
            </a:r>
          </a:p>
          <a:p>
            <a:pPr marL="857250" lvl="2" indent="0">
              <a:buNone/>
              <a:defRPr sz="2000"/>
            </a:pPr>
            <a:endParaRPr dirty="0">
              <a:solidFill>
                <a:srgbClr val="00B050"/>
              </a:solidFill>
            </a:endParaRPr>
          </a:p>
          <a:p>
            <a:pPr>
              <a:defRPr sz="2000"/>
            </a:pPr>
            <a:r>
              <a:rPr dirty="0">
                <a:solidFill>
                  <a:srgbClr val="00B050"/>
                </a:solidFill>
              </a:rPr>
              <a:t>Eclectic </a:t>
            </a:r>
            <a:r>
              <a:rPr dirty="0" err="1">
                <a:solidFill>
                  <a:srgbClr val="00B050"/>
                </a:solidFill>
              </a:rPr>
              <a:t>gennem</a:t>
            </a:r>
            <a:r>
              <a:rPr dirty="0">
                <a:solidFill>
                  <a:srgbClr val="00B050"/>
                </a:solidFill>
              </a:rPr>
              <a:t> hele </a:t>
            </a:r>
            <a:r>
              <a:rPr dirty="0" err="1">
                <a:solidFill>
                  <a:srgbClr val="00B050"/>
                </a:solidFill>
              </a:rPr>
              <a:t>sæsonen</a:t>
            </a:r>
            <a:endParaRPr lang="da-DK" dirty="0">
              <a:solidFill>
                <a:srgbClr val="00B050"/>
              </a:solidFill>
            </a:endParaRPr>
          </a:p>
          <a:p>
            <a:pPr>
              <a:defRPr sz="2000"/>
            </a:pPr>
            <a:endParaRPr lang="da-DK" dirty="0">
              <a:solidFill>
                <a:srgbClr val="00B050"/>
              </a:solidFill>
            </a:endParaRPr>
          </a:p>
          <a:p>
            <a:pPr>
              <a:defRPr sz="2000"/>
            </a:pPr>
            <a:r>
              <a:rPr lang="da-DK" dirty="0">
                <a:solidFill>
                  <a:srgbClr val="00B050"/>
                </a:solidFill>
              </a:rPr>
              <a:t>Afslutningsturnering d. 30/9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60559-ECB9-BD01-F00A-11B581607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35426"/>
            <a:ext cx="1707776" cy="860110"/>
          </a:xfrm>
          <a:prstGeom prst="rect">
            <a:avLst/>
          </a:prstGeom>
        </p:spPr>
      </p:pic>
      <p:pic>
        <p:nvPicPr>
          <p:cNvPr id="9" name="Picture 8" descr="A group of people standing around a table&#10;&#10;AI-generated content may be incorrect.">
            <a:extLst>
              <a:ext uri="{FF2B5EF4-FFF2-40B4-BE49-F238E27FC236}">
                <a16:creationId xmlns:a16="http://schemas.microsoft.com/office/drawing/2014/main" id="{C1AECD76-9B1B-46E8-2E2C-5FEEB892F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83" y="2556672"/>
            <a:ext cx="3661614" cy="27462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solidFill>
                  <a:srgbClr val="00B050"/>
                </a:solidFill>
              </a:rPr>
              <a:t>Specialturneringer</a:t>
            </a:r>
            <a:endParaRPr dirty="0">
              <a:solidFill>
                <a:srgbClr val="00B050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8971D6B-C77E-AF1B-CFD9-74D13F4AAA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586684"/>
              </p:ext>
            </p:extLst>
          </p:nvPr>
        </p:nvGraphicFramePr>
        <p:xfrm>
          <a:off x="457200" y="1600199"/>
          <a:ext cx="8229600" cy="3993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C8D9E4C-F110-E831-9FEA-2C2DFE37896D}"/>
              </a:ext>
            </a:extLst>
          </p:cNvPr>
          <p:cNvSpPr txBox="1"/>
          <p:nvPr/>
        </p:nvSpPr>
        <p:spPr>
          <a:xfrm>
            <a:off x="457200" y="5593975"/>
            <a:ext cx="8505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2000"/>
            </a:pPr>
            <a:r>
              <a:rPr lang="en-US" sz="3200" b="1" dirty="0">
                <a:solidFill>
                  <a:srgbClr val="00B050"/>
                </a:solidFill>
              </a:rPr>
              <a:t>Husk: </a:t>
            </a:r>
            <a:r>
              <a:rPr lang="en-US" sz="3200" b="1" dirty="0" err="1">
                <a:solidFill>
                  <a:srgbClr val="00B050"/>
                </a:solidFill>
              </a:rPr>
              <a:t>selv</a:t>
            </a:r>
            <a:r>
              <a:rPr lang="en-US" sz="3200" b="1" dirty="0">
                <a:solidFill>
                  <a:srgbClr val="00B050"/>
                </a:solidFill>
              </a:rPr>
              <a:t> at </a:t>
            </a:r>
            <a:r>
              <a:rPr lang="en-US" sz="3200" b="1" dirty="0" err="1">
                <a:solidFill>
                  <a:srgbClr val="00B050"/>
                </a:solidFill>
              </a:rPr>
              <a:t>tilmelde</a:t>
            </a:r>
            <a:r>
              <a:rPr lang="en-US" sz="3200" b="1" dirty="0">
                <a:solidFill>
                  <a:srgbClr val="00B050"/>
                </a:solidFill>
              </a:rPr>
              <a:t> sig </a:t>
            </a:r>
            <a:r>
              <a:rPr lang="en-US" sz="3200" b="1" dirty="0" err="1">
                <a:solidFill>
                  <a:srgbClr val="00B050"/>
                </a:solidFill>
              </a:rPr>
              <a:t>til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specialturneringer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5" name="Picture 4" descr="A logo of a golf ball&#10;&#10;AI-generated content may be incorrect.">
            <a:extLst>
              <a:ext uri="{FF2B5EF4-FFF2-40B4-BE49-F238E27FC236}">
                <a16:creationId xmlns:a16="http://schemas.microsoft.com/office/drawing/2014/main" id="{0D572DC3-D67F-C5F2-2512-054D1D1EFD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35" y="352518"/>
            <a:ext cx="1481455" cy="746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00B050"/>
                </a:solidFill>
              </a:rPr>
              <a:t>Nye </a:t>
            </a:r>
            <a:r>
              <a:rPr dirty="0" err="1">
                <a:solidFill>
                  <a:srgbClr val="00B050"/>
                </a:solidFill>
              </a:rPr>
              <a:t>tiltag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i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år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15196" cy="4708525"/>
          </a:xfrm>
        </p:spPr>
        <p:txBody>
          <a:bodyPr>
            <a:normAutofit/>
          </a:bodyPr>
          <a:lstStyle/>
          <a:p>
            <a:pPr>
              <a:defRPr sz="2000"/>
            </a:pPr>
            <a:r>
              <a:rPr dirty="0">
                <a:solidFill>
                  <a:srgbClr val="00B050"/>
                </a:solidFill>
              </a:rPr>
              <a:t>Mix-</a:t>
            </a:r>
            <a:r>
              <a:rPr dirty="0" err="1">
                <a:solidFill>
                  <a:srgbClr val="00B050"/>
                </a:solidFill>
              </a:rPr>
              <a:t>turneringer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spilles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lang="da-DK" dirty="0">
                <a:solidFill>
                  <a:srgbClr val="00B050"/>
                </a:solidFill>
              </a:rPr>
              <a:t>kun </a:t>
            </a:r>
            <a:r>
              <a:rPr dirty="0">
                <a:solidFill>
                  <a:srgbClr val="00B050"/>
                </a:solidFill>
              </a:rPr>
              <a:t>om </a:t>
            </a:r>
            <a:r>
              <a:rPr dirty="0" err="1">
                <a:solidFill>
                  <a:srgbClr val="00B050"/>
                </a:solidFill>
              </a:rPr>
              <a:t>eftermiddagen</a:t>
            </a:r>
            <a:endParaRPr lang="da-DK" dirty="0">
              <a:solidFill>
                <a:srgbClr val="00B050"/>
              </a:solidFill>
            </a:endParaRPr>
          </a:p>
          <a:p>
            <a:pPr>
              <a:defRPr sz="2000"/>
            </a:pPr>
            <a:endParaRPr dirty="0">
              <a:solidFill>
                <a:srgbClr val="00B050"/>
              </a:solidFill>
            </a:endParaRPr>
          </a:p>
          <a:p>
            <a:pPr>
              <a:defRPr sz="2000"/>
            </a:pPr>
            <a:r>
              <a:rPr dirty="0">
                <a:solidFill>
                  <a:srgbClr val="00B050"/>
                </a:solidFill>
              </a:rPr>
              <a:t>1. tee </a:t>
            </a:r>
            <a:r>
              <a:rPr dirty="0" err="1">
                <a:solidFill>
                  <a:srgbClr val="00B050"/>
                </a:solidFill>
              </a:rPr>
              <a:t>skifter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i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lige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og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ulige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uger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lang="da-DK" dirty="0">
                <a:solidFill>
                  <a:srgbClr val="00B050"/>
                </a:solidFill>
              </a:rPr>
              <a:t>	</a:t>
            </a:r>
          </a:p>
          <a:p>
            <a:pPr lvl="1">
              <a:defRPr sz="2000"/>
            </a:pPr>
            <a:r>
              <a:rPr dirty="0">
                <a:solidFill>
                  <a:srgbClr val="00B050"/>
                </a:solidFill>
              </a:rPr>
              <a:t>9-hullers </a:t>
            </a:r>
            <a:r>
              <a:rPr lang="da-DK" dirty="0">
                <a:solidFill>
                  <a:srgbClr val="00B050"/>
                </a:solidFill>
              </a:rPr>
              <a:t>rækken kommer til at </a:t>
            </a:r>
            <a:r>
              <a:rPr dirty="0" err="1">
                <a:solidFill>
                  <a:srgbClr val="00B050"/>
                </a:solidFill>
              </a:rPr>
              <a:t>mærker</a:t>
            </a:r>
            <a:r>
              <a:rPr dirty="0">
                <a:solidFill>
                  <a:srgbClr val="00B050"/>
                </a:solidFill>
              </a:rPr>
              <a:t> det </a:t>
            </a:r>
            <a:r>
              <a:rPr dirty="0" err="1">
                <a:solidFill>
                  <a:srgbClr val="00B050"/>
                </a:solidFill>
              </a:rPr>
              <a:t>mest</a:t>
            </a:r>
            <a:endParaRPr lang="da-DK" dirty="0">
              <a:solidFill>
                <a:srgbClr val="00B050"/>
              </a:solidFill>
            </a:endParaRPr>
          </a:p>
          <a:p>
            <a:pPr lvl="1">
              <a:defRPr sz="2000"/>
            </a:pPr>
            <a:endParaRPr lang="da-DK" dirty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Char char="•"/>
              <a:defRPr sz="2000"/>
            </a:pPr>
            <a:r>
              <a:rPr lang="da-DK" sz="2000" dirty="0">
                <a:solidFill>
                  <a:srgbClr val="00B050"/>
                </a:solidFill>
              </a:rPr>
              <a:t>Eclectic: 9 huller rækken vil se deres eclectic over alle 18 huller</a:t>
            </a:r>
          </a:p>
          <a:p>
            <a:pPr marL="457200" lvl="1" indent="0">
              <a:buNone/>
              <a:defRPr sz="2000"/>
            </a:pPr>
            <a:endParaRPr dirty="0">
              <a:solidFill>
                <a:srgbClr val="00B050"/>
              </a:solidFill>
            </a:endParaRPr>
          </a:p>
          <a:p>
            <a:pPr>
              <a:defRPr sz="2000"/>
            </a:pPr>
            <a:r>
              <a:rPr dirty="0">
                <a:solidFill>
                  <a:srgbClr val="00B050"/>
                </a:solidFill>
              </a:rPr>
              <a:t>10 min. </a:t>
            </a:r>
            <a:r>
              <a:rPr dirty="0" err="1">
                <a:solidFill>
                  <a:srgbClr val="00B050"/>
                </a:solidFill>
              </a:rPr>
              <a:t>mellem</a:t>
            </a:r>
            <a:r>
              <a:rPr dirty="0">
                <a:solidFill>
                  <a:srgbClr val="00B050"/>
                </a:solidFill>
              </a:rPr>
              <a:t> tee-</a:t>
            </a:r>
            <a:r>
              <a:rPr dirty="0" err="1">
                <a:solidFill>
                  <a:srgbClr val="00B050"/>
                </a:solidFill>
              </a:rPr>
              <a:t>ti</a:t>
            </a:r>
            <a:r>
              <a:rPr lang="da-DK" dirty="0">
                <a:solidFill>
                  <a:srgbClr val="00B050"/>
                </a:solidFill>
              </a:rPr>
              <a:t>der, </a:t>
            </a:r>
            <a:r>
              <a:rPr dirty="0">
                <a:solidFill>
                  <a:srgbClr val="00B050"/>
                </a:solidFill>
              </a:rPr>
              <a:t>book </a:t>
            </a:r>
            <a:r>
              <a:rPr lang="da-DK" dirty="0">
                <a:solidFill>
                  <a:srgbClr val="00B050"/>
                </a:solidFill>
              </a:rPr>
              <a:t>gerne </a:t>
            </a:r>
            <a:r>
              <a:rPr dirty="0">
                <a:solidFill>
                  <a:srgbClr val="00B050"/>
                </a:solidFill>
              </a:rPr>
              <a:t>4 </a:t>
            </a:r>
            <a:r>
              <a:rPr dirty="0" err="1">
                <a:solidFill>
                  <a:srgbClr val="00B050"/>
                </a:solidFill>
              </a:rPr>
              <a:t>spillere</a:t>
            </a:r>
            <a:r>
              <a:rPr dirty="0">
                <a:solidFill>
                  <a:srgbClr val="00B050"/>
                </a:solidFill>
              </a:rPr>
              <a:t> pr. </a:t>
            </a:r>
            <a:r>
              <a:rPr lang="da-DK" dirty="0">
                <a:solidFill>
                  <a:srgbClr val="00B050"/>
                </a:solidFill>
              </a:rPr>
              <a:t>bold</a:t>
            </a:r>
          </a:p>
          <a:p>
            <a:pPr>
              <a:defRPr sz="2000"/>
            </a:pPr>
            <a:endParaRPr dirty="0">
              <a:solidFill>
                <a:srgbClr val="00B050"/>
              </a:solidFill>
            </a:endParaRPr>
          </a:p>
          <a:p>
            <a:pPr>
              <a:defRPr sz="2000"/>
            </a:pPr>
            <a:r>
              <a:rPr dirty="0" err="1">
                <a:solidFill>
                  <a:srgbClr val="00B050"/>
                </a:solidFill>
              </a:rPr>
              <a:t>Justering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i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antal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slagspil</a:t>
            </a:r>
            <a:r>
              <a:rPr dirty="0">
                <a:solidFill>
                  <a:srgbClr val="00B050"/>
                </a:solidFill>
              </a:rPr>
              <a:t>/</a:t>
            </a:r>
            <a:r>
              <a:rPr dirty="0" err="1">
                <a:solidFill>
                  <a:srgbClr val="00B050"/>
                </a:solidFill>
              </a:rPr>
              <a:t>slaggolf</a:t>
            </a:r>
            <a:endParaRPr lang="da-DK" dirty="0">
              <a:solidFill>
                <a:srgbClr val="00B050"/>
              </a:solidFill>
            </a:endParaRPr>
          </a:p>
          <a:p>
            <a:pPr>
              <a:defRPr sz="2000"/>
            </a:pPr>
            <a:endParaRPr lang="en-US" dirty="0">
              <a:solidFill>
                <a:srgbClr val="00B050"/>
              </a:solidFill>
            </a:endParaRPr>
          </a:p>
          <a:p>
            <a:pPr>
              <a:defRPr sz="2000"/>
            </a:pPr>
            <a:r>
              <a:rPr lang="da-DK" dirty="0">
                <a:solidFill>
                  <a:srgbClr val="00B050"/>
                </a:solidFill>
              </a:rPr>
              <a:t>Point til 50% af deltagerne i rækken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7A1F1-1C93-9144-25C8-F397550FCE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86" y="389732"/>
            <a:ext cx="1481455" cy="746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6B2675-52CA-791D-E22B-A9F4EE8FA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523" y="4383370"/>
            <a:ext cx="2933323" cy="2199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00B050"/>
                </a:solidFill>
              </a:rPr>
              <a:t>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 sz="2000"/>
            </a:pPr>
            <a:r>
              <a:rPr lang="en-US" sz="2000" dirty="0" err="1">
                <a:solidFill>
                  <a:srgbClr val="00B050"/>
                </a:solidFill>
              </a:rPr>
              <a:t>Tilmelding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til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Teersdagdamerne</a:t>
            </a:r>
            <a:r>
              <a:rPr lang="en-US" sz="2000" dirty="0">
                <a:solidFill>
                  <a:srgbClr val="00B050"/>
                </a:solidFill>
              </a:rPr>
              <a:t> er </a:t>
            </a:r>
            <a:r>
              <a:rPr lang="en-US" sz="2000" dirty="0" err="1">
                <a:solidFill>
                  <a:srgbClr val="00B050"/>
                </a:solidFill>
              </a:rPr>
              <a:t>åben</a:t>
            </a:r>
            <a:r>
              <a:rPr lang="en-US" sz="2000" dirty="0">
                <a:solidFill>
                  <a:srgbClr val="00B050"/>
                </a:solidFill>
              </a:rPr>
              <a:t> nu </a:t>
            </a:r>
            <a:r>
              <a:rPr lang="en-US" sz="2000" dirty="0" err="1">
                <a:solidFill>
                  <a:srgbClr val="00B050"/>
                </a:solidFill>
              </a:rPr>
              <a:t>og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slutter</a:t>
            </a:r>
            <a:r>
              <a:rPr lang="en-US" sz="2000" dirty="0">
                <a:solidFill>
                  <a:srgbClr val="00B050"/>
                </a:solidFill>
              </a:rPr>
              <a:t> d. 3. </a:t>
            </a:r>
            <a:r>
              <a:rPr lang="en-US" sz="2000" dirty="0" err="1">
                <a:solidFill>
                  <a:srgbClr val="00B050"/>
                </a:solidFill>
              </a:rPr>
              <a:t>april</a:t>
            </a:r>
            <a:r>
              <a:rPr lang="en-US" sz="2000" dirty="0">
                <a:solidFill>
                  <a:srgbClr val="00B050"/>
                </a:solidFill>
              </a:rPr>
              <a:t> 2025</a:t>
            </a:r>
          </a:p>
          <a:p>
            <a:pPr lvl="1">
              <a:defRPr sz="2000"/>
            </a:pPr>
            <a:r>
              <a:rPr lang="da-DK" sz="1600" dirty="0">
                <a:solidFill>
                  <a:srgbClr val="00B050"/>
                </a:solidFill>
              </a:rPr>
              <a:t>Når du tilmelder dig teersdagsdamerne er du automatisk tilmeldt hele sæson 2025</a:t>
            </a:r>
          </a:p>
          <a:p>
            <a:pPr>
              <a:defRPr sz="2000"/>
            </a:pPr>
            <a:endParaRPr lang="da-DK" dirty="0">
              <a:solidFill>
                <a:srgbClr val="00B050"/>
              </a:solidFill>
            </a:endParaRPr>
          </a:p>
          <a:p>
            <a:pPr>
              <a:defRPr sz="2000"/>
            </a:pPr>
            <a:r>
              <a:rPr dirty="0" err="1">
                <a:solidFill>
                  <a:srgbClr val="00B050"/>
                </a:solidFill>
              </a:rPr>
              <a:t>Indtast</a:t>
            </a:r>
            <a:r>
              <a:rPr dirty="0">
                <a:solidFill>
                  <a:srgbClr val="00B050"/>
                </a:solidFill>
              </a:rPr>
              <a:t> score </a:t>
            </a:r>
            <a:r>
              <a:rPr dirty="0" err="1">
                <a:solidFill>
                  <a:srgbClr val="00B050"/>
                </a:solidFill>
              </a:rPr>
              <a:t>hurtigst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muligt</a:t>
            </a:r>
            <a:r>
              <a:rPr lang="da-DK" dirty="0">
                <a:solidFill>
                  <a:srgbClr val="00B050"/>
                </a:solidFill>
              </a:rPr>
              <a:t> – inden kl. 21.30</a:t>
            </a:r>
          </a:p>
          <a:p>
            <a:pPr>
              <a:defRPr sz="2000"/>
            </a:pPr>
            <a:endParaRPr dirty="0">
              <a:solidFill>
                <a:srgbClr val="00B050"/>
              </a:solidFill>
            </a:endParaRPr>
          </a:p>
          <a:p>
            <a:pPr>
              <a:defRPr sz="2000"/>
            </a:pPr>
            <a:r>
              <a:rPr dirty="0">
                <a:solidFill>
                  <a:srgbClr val="00B050"/>
                </a:solidFill>
              </a:rPr>
              <a:t>Gem </a:t>
            </a:r>
            <a:r>
              <a:rPr dirty="0" err="1">
                <a:solidFill>
                  <a:srgbClr val="00B050"/>
                </a:solidFill>
              </a:rPr>
              <a:t>scorekort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i</a:t>
            </a:r>
            <a:r>
              <a:rPr dirty="0">
                <a:solidFill>
                  <a:srgbClr val="00B050"/>
                </a:solidFill>
              </a:rPr>
              <a:t> 3 </a:t>
            </a:r>
            <a:r>
              <a:rPr dirty="0" err="1">
                <a:solidFill>
                  <a:srgbClr val="00B050"/>
                </a:solidFill>
              </a:rPr>
              <a:t>måneder</a:t>
            </a:r>
            <a:endParaRPr lang="da-DK" dirty="0">
              <a:solidFill>
                <a:srgbClr val="00B050"/>
              </a:solidFill>
            </a:endParaRPr>
          </a:p>
          <a:p>
            <a:pPr>
              <a:defRPr sz="2000"/>
            </a:pPr>
            <a:endParaRPr dirty="0">
              <a:solidFill>
                <a:srgbClr val="00B050"/>
              </a:solidFill>
            </a:endParaRPr>
          </a:p>
          <a:p>
            <a:pPr>
              <a:defRPr sz="2000"/>
            </a:pPr>
            <a:r>
              <a:rPr lang="da-DK" dirty="0">
                <a:solidFill>
                  <a:srgbClr val="00B050"/>
                </a:solidFill>
              </a:rPr>
              <a:t>Opfordring! </a:t>
            </a:r>
            <a:r>
              <a:rPr dirty="0" err="1">
                <a:solidFill>
                  <a:srgbClr val="00B050"/>
                </a:solidFill>
              </a:rPr>
              <a:t>Markør</a:t>
            </a:r>
            <a:r>
              <a:rPr lang="da-DK" dirty="0">
                <a:solidFill>
                  <a:srgbClr val="00B050"/>
                </a:solidFill>
              </a:rPr>
              <a:t>en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skal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lang="da-DK" dirty="0">
                <a:solidFill>
                  <a:srgbClr val="00B050"/>
                </a:solidFill>
              </a:rPr>
              <a:t>helst </a:t>
            </a:r>
            <a:r>
              <a:rPr dirty="0" err="1">
                <a:solidFill>
                  <a:srgbClr val="00B050"/>
                </a:solidFill>
              </a:rPr>
              <a:t>være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fra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Teersdagsdamerne</a:t>
            </a:r>
            <a:endParaRPr lang="da-DK" dirty="0">
              <a:solidFill>
                <a:srgbClr val="00B050"/>
              </a:solidFill>
            </a:endParaRPr>
          </a:p>
          <a:p>
            <a:pPr>
              <a:defRPr sz="2000"/>
            </a:pPr>
            <a:endParaRPr dirty="0">
              <a:solidFill>
                <a:srgbClr val="00B050"/>
              </a:solidFill>
            </a:endParaRPr>
          </a:p>
          <a:p>
            <a:pPr>
              <a:defRPr sz="2000"/>
            </a:pPr>
            <a:r>
              <a:rPr dirty="0" err="1">
                <a:solidFill>
                  <a:srgbClr val="00B050"/>
                </a:solidFill>
              </a:rPr>
              <a:t>Markør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lang="da-DK" b="1" dirty="0">
                <a:solidFill>
                  <a:srgbClr val="00B050"/>
                </a:solidFill>
              </a:rPr>
              <a:t>skal</a:t>
            </a:r>
            <a:r>
              <a:rPr lang="da-DK"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tjekke</a:t>
            </a:r>
            <a:r>
              <a:rPr dirty="0">
                <a:solidFill>
                  <a:srgbClr val="00B050"/>
                </a:solidFill>
              </a:rPr>
              <a:t> score-</a:t>
            </a:r>
            <a:r>
              <a:rPr dirty="0" err="1">
                <a:solidFill>
                  <a:srgbClr val="00B050"/>
                </a:solidFill>
              </a:rPr>
              <a:t>indtastning</a:t>
            </a:r>
            <a:r>
              <a:rPr lang="da-DK" dirty="0">
                <a:solidFill>
                  <a:srgbClr val="00B050"/>
                </a:solidFill>
              </a:rPr>
              <a:t>en</a:t>
            </a:r>
          </a:p>
          <a:p>
            <a:pPr>
              <a:defRPr sz="2000"/>
            </a:pPr>
            <a:endParaRPr dirty="0">
              <a:solidFill>
                <a:srgbClr val="00B050"/>
              </a:solidFill>
            </a:endParaRPr>
          </a:p>
          <a:p>
            <a:pPr>
              <a:defRPr sz="2000"/>
            </a:pPr>
            <a:r>
              <a:rPr dirty="0">
                <a:solidFill>
                  <a:srgbClr val="00B050"/>
                </a:solidFill>
              </a:rPr>
              <a:t>Husk at give </a:t>
            </a:r>
            <a:r>
              <a:rPr dirty="0" err="1">
                <a:solidFill>
                  <a:srgbClr val="00B050"/>
                </a:solidFill>
              </a:rPr>
              <a:t>besked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hvis</a:t>
            </a:r>
            <a:r>
              <a:rPr dirty="0">
                <a:solidFill>
                  <a:srgbClr val="00B050"/>
                </a:solidFill>
              </a:rPr>
              <a:t> du melder dig </a:t>
            </a:r>
            <a:r>
              <a:rPr lang="da-DK" dirty="0">
                <a:solidFill>
                  <a:srgbClr val="00B050"/>
                </a:solidFill>
              </a:rPr>
              <a:t>af ‘</a:t>
            </a:r>
            <a:r>
              <a:rPr dirty="0">
                <a:solidFill>
                  <a:srgbClr val="00B050"/>
                </a:solidFill>
              </a:rPr>
              <a:t>bold</a:t>
            </a:r>
            <a:r>
              <a:rPr lang="da-DK" dirty="0">
                <a:solidFill>
                  <a:srgbClr val="00B050"/>
                </a:solidFill>
              </a:rPr>
              <a:t>en’</a:t>
            </a:r>
          </a:p>
          <a:p>
            <a:pPr>
              <a:defRPr sz="2000"/>
            </a:pPr>
            <a:endParaRPr dirty="0">
              <a:solidFill>
                <a:srgbClr val="00B050"/>
              </a:solidFill>
            </a:endParaRPr>
          </a:p>
          <a:p>
            <a:pPr>
              <a:defRPr sz="2000"/>
            </a:pPr>
            <a:r>
              <a:rPr dirty="0" err="1">
                <a:solidFill>
                  <a:srgbClr val="00B050"/>
                </a:solidFill>
              </a:rPr>
              <a:t>Telefonlister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findes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i</a:t>
            </a:r>
            <a:r>
              <a:rPr dirty="0">
                <a:solidFill>
                  <a:srgbClr val="00B050"/>
                </a:solidFill>
              </a:rPr>
              <a:t> '</a:t>
            </a:r>
            <a:r>
              <a:rPr dirty="0" err="1">
                <a:solidFill>
                  <a:srgbClr val="00B050"/>
                </a:solidFill>
              </a:rPr>
              <a:t>skuffen</a:t>
            </a:r>
            <a:r>
              <a:rPr dirty="0">
                <a:solidFill>
                  <a:srgbClr val="00B050"/>
                </a:solidFill>
              </a:rPr>
              <a:t>'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808ED-A77D-A30D-A3A5-0C53DCD14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3075"/>
            <a:ext cx="1481455" cy="746125"/>
          </a:xfrm>
          <a:prstGeom prst="rect">
            <a:avLst/>
          </a:prstGeom>
        </p:spPr>
      </p:pic>
      <p:pic>
        <p:nvPicPr>
          <p:cNvPr id="6" name="Picture 5" descr="A golf ball in a sand trap&#10;&#10;AI-generated content may be incorrect.">
            <a:extLst>
              <a:ext uri="{FF2B5EF4-FFF2-40B4-BE49-F238E27FC236}">
                <a16:creationId xmlns:a16="http://schemas.microsoft.com/office/drawing/2014/main" id="{28262C25-36DC-C281-FCC9-2B303C081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043" y="2435853"/>
            <a:ext cx="2035521" cy="27140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solidFill>
                  <a:srgbClr val="00B050"/>
                </a:solidFill>
              </a:rPr>
              <a:t>Renovering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af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hul</a:t>
            </a:r>
            <a:r>
              <a:rPr dirty="0">
                <a:solidFill>
                  <a:srgbClr val="00B050"/>
                </a:solidFill>
              </a:rPr>
              <a:t>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11" y="2249413"/>
            <a:ext cx="4712329" cy="1921598"/>
          </a:xfrm>
        </p:spPr>
        <p:txBody>
          <a:bodyPr/>
          <a:lstStyle/>
          <a:p>
            <a:pPr>
              <a:defRPr sz="2000"/>
            </a:pPr>
            <a:r>
              <a:rPr dirty="0" err="1">
                <a:solidFill>
                  <a:srgbClr val="00B050"/>
                </a:solidFill>
              </a:rPr>
              <a:t>Forventes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i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aug</a:t>
            </a:r>
            <a:r>
              <a:rPr lang="da-DK" dirty="0">
                <a:solidFill>
                  <a:srgbClr val="00B050"/>
                </a:solidFill>
              </a:rPr>
              <a:t>ust/september</a:t>
            </a:r>
          </a:p>
          <a:p>
            <a:pPr>
              <a:defRPr sz="2000"/>
            </a:pPr>
            <a:endParaRPr dirty="0">
              <a:solidFill>
                <a:srgbClr val="00B050"/>
              </a:solidFill>
            </a:endParaRPr>
          </a:p>
          <a:p>
            <a:pPr>
              <a:defRPr sz="2000"/>
            </a:pPr>
            <a:r>
              <a:rPr dirty="0">
                <a:solidFill>
                  <a:srgbClr val="00B050"/>
                </a:solidFill>
              </a:rPr>
              <a:t>Vi </a:t>
            </a:r>
            <a:r>
              <a:rPr dirty="0" err="1">
                <a:solidFill>
                  <a:srgbClr val="00B050"/>
                </a:solidFill>
              </a:rPr>
              <a:t>informerer</a:t>
            </a:r>
            <a:r>
              <a:rPr dirty="0">
                <a:solidFill>
                  <a:srgbClr val="00B050"/>
                </a:solidFill>
              </a:rPr>
              <a:t>, </a:t>
            </a:r>
            <a:r>
              <a:rPr dirty="0" err="1">
                <a:solidFill>
                  <a:srgbClr val="00B050"/>
                </a:solidFill>
              </a:rPr>
              <a:t>så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snart</a:t>
            </a:r>
            <a:r>
              <a:rPr dirty="0">
                <a:solidFill>
                  <a:srgbClr val="00B050"/>
                </a:solidFill>
              </a:rPr>
              <a:t> vi </a:t>
            </a:r>
            <a:r>
              <a:rPr dirty="0" err="1">
                <a:solidFill>
                  <a:srgbClr val="00B050"/>
                </a:solidFill>
              </a:rPr>
              <a:t>kender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planen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3A125E-290E-BA70-2259-A22C53A67E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11" y="473075"/>
            <a:ext cx="1481455" cy="746125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CB72167-2AE3-095B-3B81-20184D2F3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58" b="-1"/>
          <a:stretch/>
        </p:blipFill>
        <p:spPr>
          <a:xfrm rot="5400000">
            <a:off x="5215847" y="2441019"/>
            <a:ext cx="3899011" cy="34712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A9FDD-8824-508E-6A99-58375C398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23051-108B-D7FD-E35E-A7C8FDC5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err="1">
                <a:solidFill>
                  <a:srgbClr val="00B050"/>
                </a:solidFill>
              </a:rPr>
              <a:t>Eventuelt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05D15-752E-6C32-3935-A16CFD714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6286"/>
          </a:xfrm>
        </p:spPr>
        <p:txBody>
          <a:bodyPr>
            <a:normAutofit/>
          </a:bodyPr>
          <a:lstStyle/>
          <a:p>
            <a:pPr>
              <a:defRPr sz="2000"/>
            </a:pPr>
            <a:endParaRPr lang="da-DK" dirty="0">
              <a:solidFill>
                <a:srgbClr val="00B050"/>
              </a:solidFill>
            </a:endParaRPr>
          </a:p>
          <a:p>
            <a:pPr>
              <a:defRPr sz="2000"/>
            </a:pPr>
            <a:r>
              <a:rPr lang="en-US" sz="2000" dirty="0">
                <a:solidFill>
                  <a:srgbClr val="00B050"/>
                </a:solidFill>
              </a:rPr>
              <a:t>Brochure 2025</a:t>
            </a:r>
          </a:p>
          <a:p>
            <a:pPr>
              <a:defRPr sz="2000"/>
            </a:pPr>
            <a:r>
              <a:rPr sz="2000" dirty="0">
                <a:solidFill>
                  <a:srgbClr val="E373B6"/>
                </a:solidFill>
              </a:rPr>
              <a:t>Pink Cup – 18. </a:t>
            </a:r>
            <a:r>
              <a:rPr sz="2000" dirty="0" err="1">
                <a:solidFill>
                  <a:srgbClr val="E373B6"/>
                </a:solidFill>
              </a:rPr>
              <a:t>maj</a:t>
            </a:r>
            <a:r>
              <a:rPr lang="da-DK" sz="2000" dirty="0">
                <a:solidFill>
                  <a:srgbClr val="E373B6"/>
                </a:solidFill>
              </a:rPr>
              <a:t> 2025</a:t>
            </a:r>
          </a:p>
          <a:p>
            <a:pPr>
              <a:defRPr sz="2000"/>
            </a:pPr>
            <a:r>
              <a:rPr lang="sv-SE" sz="2000" dirty="0">
                <a:solidFill>
                  <a:srgbClr val="00B050"/>
                </a:solidFill>
              </a:rPr>
              <a:t>Golf-tur til Sverige – Araslöv 10.-11. maj</a:t>
            </a:r>
          </a:p>
          <a:p>
            <a:pPr>
              <a:defRPr sz="2000"/>
            </a:pPr>
            <a:r>
              <a:rPr lang="sv-SE" sz="2000" dirty="0">
                <a:solidFill>
                  <a:srgbClr val="00B050"/>
                </a:solidFill>
              </a:rPr>
              <a:t>Short-game</a:t>
            </a:r>
          </a:p>
          <a:p>
            <a:pPr>
              <a:defRPr sz="2000"/>
            </a:pPr>
            <a:r>
              <a:rPr lang="sv-SE" sz="2000" dirty="0">
                <a:solidFill>
                  <a:srgbClr val="00B050"/>
                </a:solidFill>
              </a:rPr>
              <a:t>Hjælp til tilmeding</a:t>
            </a:r>
          </a:p>
          <a:p>
            <a:pPr marL="0" indent="0">
              <a:buNone/>
              <a:defRPr sz="2000"/>
            </a:pPr>
            <a:endParaRPr sz="4400" dirty="0">
              <a:solidFill>
                <a:srgbClr val="E373B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46582-A6CD-0048-1A7C-9D473C33D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38" y="552971"/>
            <a:ext cx="1481455" cy="746125"/>
          </a:xfrm>
          <a:prstGeom prst="rect">
            <a:avLst/>
          </a:prstGeom>
        </p:spPr>
      </p:pic>
      <p:pic>
        <p:nvPicPr>
          <p:cNvPr id="6" name="Picture 5" descr="A group of women standing in a room&#10;&#10;AI-generated content may be incorrect.">
            <a:extLst>
              <a:ext uri="{FF2B5EF4-FFF2-40B4-BE49-F238E27FC236}">
                <a16:creationId xmlns:a16="http://schemas.microsoft.com/office/drawing/2014/main" id="{E1A8488A-CF90-3667-F37C-D3F45305E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693" y="3318184"/>
            <a:ext cx="3842693" cy="2882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199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ln w="0"/>
              <a:solidFill>
                <a:srgbClr val="E32D9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1487628" cy="51435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black"/>
              </a:solidFill>
              <a:latin typeface="Candara" panose="020E0502030303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F4D7D-C030-5F67-454B-8E6A373AA12B}"/>
              </a:ext>
            </a:extLst>
          </p:cNvPr>
          <p:cNvSpPr txBox="1"/>
          <p:nvPr/>
        </p:nvSpPr>
        <p:spPr>
          <a:xfrm>
            <a:off x="597530" y="1946084"/>
            <a:ext cx="8010844" cy="3692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7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Søndag</a:t>
            </a:r>
            <a:r>
              <a:rPr lang="en-US" sz="27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den 18. </a:t>
            </a:r>
            <a:r>
              <a:rPr lang="en-US" sz="27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maj</a:t>
            </a:r>
            <a:r>
              <a:rPr lang="en-US" sz="27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2025</a:t>
            </a:r>
          </a:p>
          <a:p>
            <a:pPr defTabSz="685800"/>
            <a:endParaRPr lang="en-US" sz="1350" dirty="0">
              <a:solidFill>
                <a:srgbClr val="E32D91">
                  <a:lumMod val="75000"/>
                </a:srgbClr>
              </a:solidFill>
              <a:latin typeface="Candara" panose="020E0502030303020204"/>
            </a:endParaRPr>
          </a:p>
          <a:p>
            <a:pPr defTabSz="685800"/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Vil du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gøre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en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forskel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,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ud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over at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deltage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I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turneringen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.</a:t>
            </a:r>
          </a:p>
          <a:p>
            <a:pPr defTabSz="685800"/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så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har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vi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brug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for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hjælp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til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f.eks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:</a:t>
            </a:r>
          </a:p>
          <a:p>
            <a:pPr defTabSz="685800"/>
            <a:endParaRPr lang="en-US" sz="1400" dirty="0">
              <a:solidFill>
                <a:srgbClr val="E32D91">
                  <a:lumMod val="75000"/>
                </a:srgbClr>
              </a:solidFill>
              <a:latin typeface="Candara" panose="020E0502030303020204"/>
            </a:endParaRPr>
          </a:p>
          <a:p>
            <a:pPr defTabSz="685800"/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Sponsorer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–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har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du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forslag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.</a:t>
            </a:r>
          </a:p>
          <a:p>
            <a:pPr defTabSz="685800"/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Sælge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lodder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–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fx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. Ved Dame-/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Herreåbningsturneringen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eller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et par timer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fx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. i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en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weekend</a:t>
            </a:r>
          </a:p>
          <a:p>
            <a:pPr defTabSz="685800"/>
            <a:endParaRPr lang="en-US" sz="1400" dirty="0">
              <a:solidFill>
                <a:srgbClr val="E32D91">
                  <a:lumMod val="75000"/>
                </a:srgbClr>
              </a:solidFill>
              <a:latin typeface="Candara" panose="020E0502030303020204"/>
            </a:endParaRPr>
          </a:p>
          <a:p>
            <a:pPr defTabSz="685800"/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På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selve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dagen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f.eks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:</a:t>
            </a:r>
          </a:p>
          <a:p>
            <a:pPr defTabSz="685800"/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Pynte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op (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måske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dagen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før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)</a:t>
            </a:r>
          </a:p>
          <a:p>
            <a:pPr defTabSz="685800"/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Udlevering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af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scorekort</a:t>
            </a:r>
            <a:endParaRPr lang="en-US" sz="1400" dirty="0">
              <a:solidFill>
                <a:srgbClr val="E32D91">
                  <a:lumMod val="75000"/>
                </a:srgbClr>
              </a:solidFill>
              <a:latin typeface="Candara" panose="020E0502030303020204"/>
            </a:endParaRPr>
          </a:p>
          <a:p>
            <a:pPr defTabSz="685800"/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Salg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af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fordelskort</a:t>
            </a:r>
            <a:endParaRPr lang="en-US" sz="1400" dirty="0">
              <a:solidFill>
                <a:srgbClr val="E32D91">
                  <a:lumMod val="75000"/>
                </a:srgbClr>
              </a:solidFill>
              <a:latin typeface="Candara" panose="020E0502030303020204"/>
            </a:endParaRPr>
          </a:p>
          <a:p>
            <a:pPr defTabSz="685800"/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Oprydning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efter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en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skøn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dag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i </a:t>
            </a:r>
            <a:r>
              <a:rPr lang="en-US" sz="14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golfklubben</a:t>
            </a:r>
            <a:r>
              <a:rPr lang="en-US" sz="14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.</a:t>
            </a:r>
          </a:p>
          <a:p>
            <a:pPr defTabSz="685800"/>
            <a:endParaRPr lang="en-US" sz="1350" dirty="0">
              <a:solidFill>
                <a:srgbClr val="E32D91">
                  <a:lumMod val="75000"/>
                </a:srgbClr>
              </a:solidFill>
              <a:latin typeface="Candara" panose="020E0502030303020204"/>
            </a:endParaRPr>
          </a:p>
          <a:p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Kontakt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Dorte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Jacobsen (28 80 96 85)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eller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Ann-Karina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Groth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(22 31 05 24)</a:t>
            </a:r>
          </a:p>
          <a:p>
            <a:pPr defTabSz="685800"/>
            <a:endParaRPr lang="da-DK" sz="1350" dirty="0">
              <a:solidFill>
                <a:prstClr val="black"/>
              </a:solidFill>
              <a:latin typeface="Candara" panose="020E0502030303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51D01-AAE0-B463-9C6C-B231A75F2D77}"/>
              </a:ext>
            </a:extLst>
          </p:cNvPr>
          <p:cNvSpPr txBox="1"/>
          <p:nvPr/>
        </p:nvSpPr>
        <p:spPr>
          <a:xfrm>
            <a:off x="1656785" y="217073"/>
            <a:ext cx="5169528" cy="1338828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defTabSz="685800"/>
            <a:endParaRPr lang="en-US" sz="750" dirty="0">
              <a:solidFill>
                <a:srgbClr val="E32D91">
                  <a:lumMod val="75000"/>
                </a:srgbClr>
              </a:solidFill>
              <a:latin typeface="Candara" panose="020E0502030303020204"/>
            </a:endParaRPr>
          </a:p>
          <a:p>
            <a:pPr algn="ctr" defTabSz="685800"/>
            <a:r>
              <a:rPr lang="en-US" sz="330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Pink Cup – Golf for</a:t>
            </a:r>
          </a:p>
          <a:p>
            <a:pPr algn="ctr" defTabSz="685800"/>
            <a:r>
              <a:rPr lang="en-US" sz="330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Brystkræftsagen</a:t>
            </a:r>
            <a:endParaRPr lang="en-US" sz="3300" dirty="0">
              <a:solidFill>
                <a:srgbClr val="E32D91">
                  <a:lumMod val="75000"/>
                </a:srgbClr>
              </a:solidFill>
              <a:latin typeface="Candara" panose="020E0502030303020204"/>
            </a:endParaRPr>
          </a:p>
          <a:p>
            <a:pPr defTabSz="685800"/>
            <a:endParaRPr lang="en-US" sz="750" dirty="0">
              <a:solidFill>
                <a:srgbClr val="E32D91">
                  <a:lumMod val="75000"/>
                </a:srgbClr>
              </a:solidFill>
              <a:latin typeface="Candara" panose="020E0502030303020204"/>
            </a:endParaRP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D14B170D-9E21-D513-9D54-5793B9330E13}"/>
              </a:ext>
            </a:extLst>
          </p:cNvPr>
          <p:cNvSpPr/>
          <p:nvPr/>
        </p:nvSpPr>
        <p:spPr>
          <a:xfrm>
            <a:off x="6604907" y="913464"/>
            <a:ext cx="2341419" cy="1415888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E32D91">
                  <a:lumMod val="75000"/>
                </a:srgbClr>
              </a:solidFill>
              <a:latin typeface="Candara" panose="020E0502030303020204"/>
            </a:endParaRPr>
          </a:p>
          <a:p>
            <a:pPr algn="ctr" defTabSz="685800"/>
            <a:r>
              <a:rPr lang="en-US" sz="135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Sidste</a:t>
            </a:r>
            <a:r>
              <a:rPr lang="en-US" sz="135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</a:t>
            </a:r>
            <a:r>
              <a:rPr lang="en-US" sz="135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år</a:t>
            </a:r>
            <a:r>
              <a:rPr lang="en-US" sz="135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</a:t>
            </a:r>
            <a:r>
              <a:rPr lang="en-US" sz="135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samlede</a:t>
            </a:r>
            <a:r>
              <a:rPr lang="en-US" sz="135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</a:t>
            </a:r>
            <a:r>
              <a:rPr lang="en-US" sz="135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Hedeland</a:t>
            </a:r>
            <a:r>
              <a:rPr lang="en-US" sz="135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</a:t>
            </a:r>
            <a:r>
              <a:rPr lang="en-US" sz="1350" dirty="0" err="1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golfklub</a:t>
            </a:r>
            <a:r>
              <a:rPr lang="en-US" sz="135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 </a:t>
            </a:r>
          </a:p>
          <a:p>
            <a:pPr algn="ctr" defTabSz="685800"/>
            <a:r>
              <a:rPr lang="en-US" sz="1350" dirty="0">
                <a:solidFill>
                  <a:srgbClr val="E32D91">
                    <a:lumMod val="75000"/>
                  </a:srgbClr>
                </a:solidFill>
                <a:latin typeface="Candara" panose="020E0502030303020204"/>
              </a:rPr>
              <a:t>ca 42000 kr.</a:t>
            </a:r>
            <a:endParaRPr lang="da-DK" sz="1350" dirty="0">
              <a:solidFill>
                <a:prstClr val="white"/>
              </a:solidFill>
              <a:latin typeface="Candara" panose="020E0502030303020204"/>
            </a:endParaRPr>
          </a:p>
          <a:p>
            <a:pPr algn="ctr" defTabSz="685800"/>
            <a:endParaRPr lang="da-DK" sz="1350" dirty="0">
              <a:solidFill>
                <a:prstClr val="white"/>
              </a:solidFill>
              <a:latin typeface="Candara" panose="020E050203030302020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77982E8-7526-717B-27ED-C32A8767D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351" y="5252013"/>
            <a:ext cx="2029001" cy="487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762000" dir="5400000" sx="5000" sy="5000" algn="ctr" rotWithShape="0">
              <a:schemeClr val="accent1">
                <a:lumMod val="20000"/>
                <a:lumOff val="80000"/>
              </a:scheme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81170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On-screen Show (4:3)</PresentationFormat>
  <Paragraphs>107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 (Body)</vt:lpstr>
      <vt:lpstr>Aptos</vt:lpstr>
      <vt:lpstr>Arial</vt:lpstr>
      <vt:lpstr>Calibri</vt:lpstr>
      <vt:lpstr>Candara</vt:lpstr>
      <vt:lpstr>Office Theme</vt:lpstr>
      <vt:lpstr>1_Office Theme</vt:lpstr>
      <vt:lpstr>Velkommen til Infomøde</vt:lpstr>
      <vt:lpstr>Dagsorden</vt:lpstr>
      <vt:lpstr>Spilleplanen 2025</vt:lpstr>
      <vt:lpstr>Specialturneringer</vt:lpstr>
      <vt:lpstr>Nye tiltag i år</vt:lpstr>
      <vt:lpstr>General Information</vt:lpstr>
      <vt:lpstr>Renovering af hul 11</vt:lpstr>
      <vt:lpstr>Eventuelt</vt:lpstr>
      <vt:lpstr>PowerPoint Presentation</vt:lpstr>
      <vt:lpstr>Eventuelt</vt:lpstr>
      <vt:lpstr>Eventuelt</vt:lpstr>
      <vt:lpstr>Eventuelt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Kreutz, Pia</dc:creator>
  <cp:keywords/>
  <dc:description>generated using python-pptx</dc:description>
  <cp:lastModifiedBy>Kreutz, Pia</cp:lastModifiedBy>
  <cp:revision>1</cp:revision>
  <dcterms:created xsi:type="dcterms:W3CDTF">2013-01-27T09:14:16Z</dcterms:created>
  <dcterms:modified xsi:type="dcterms:W3CDTF">2025-03-26T08:20:23Z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01bf161-408c-434f-9bf8-15603007fe6d_Enabled">
    <vt:lpwstr>true</vt:lpwstr>
  </property>
  <property fmtid="{D5CDD505-2E9C-101B-9397-08002B2CF9AE}" pid="3" name="MSIP_Label_101bf161-408c-434f-9bf8-15603007fe6d_SetDate">
    <vt:lpwstr>2025-03-21T13:04:54Z</vt:lpwstr>
  </property>
  <property fmtid="{D5CDD505-2E9C-101B-9397-08002B2CF9AE}" pid="4" name="MSIP_Label_101bf161-408c-434f-9bf8-15603007fe6d_Method">
    <vt:lpwstr>Standard</vt:lpwstr>
  </property>
  <property fmtid="{D5CDD505-2E9C-101B-9397-08002B2CF9AE}" pid="5" name="MSIP_Label_101bf161-408c-434f-9bf8-15603007fe6d_Name">
    <vt:lpwstr>Internal Use</vt:lpwstr>
  </property>
  <property fmtid="{D5CDD505-2E9C-101B-9397-08002B2CF9AE}" pid="6" name="MSIP_Label_101bf161-408c-434f-9bf8-15603007fe6d_SiteId">
    <vt:lpwstr>3d438f08-e047-4f9a-a191-69dd7cce14ea</vt:lpwstr>
  </property>
  <property fmtid="{D5CDD505-2E9C-101B-9397-08002B2CF9AE}" pid="7" name="MSIP_Label_101bf161-408c-434f-9bf8-15603007fe6d_ActionId">
    <vt:lpwstr>899dd7e3-9509-4de1-bfae-26f3447abdf0</vt:lpwstr>
  </property>
  <property fmtid="{D5CDD505-2E9C-101B-9397-08002B2CF9AE}" pid="8" name="MSIP_Label_101bf161-408c-434f-9bf8-15603007fe6d_ContentBits">
    <vt:lpwstr>2</vt:lpwstr>
  </property>
  <property fmtid="{D5CDD505-2E9C-101B-9397-08002B2CF9AE}" pid="9" name="MSIP_Label_101bf161-408c-434f-9bf8-15603007fe6d_Tag">
    <vt:lpwstr>10, 3, 0, 1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For Internal Use - Internal </vt:lpwstr>
  </property>
</Properties>
</file>